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61" r:id="rId2"/>
    <p:sldId id="262" r:id="rId3"/>
    <p:sldId id="271" r:id="rId4"/>
    <p:sldId id="269" r:id="rId5"/>
    <p:sldId id="270" r:id="rId6"/>
    <p:sldId id="263" r:id="rId7"/>
    <p:sldId id="264" r:id="rId8"/>
    <p:sldId id="265"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5" autoAdjust="0"/>
    <p:restoredTop sz="94660"/>
  </p:normalViewPr>
  <p:slideViewPr>
    <p:cSldViewPr snapToGrid="0">
      <p:cViewPr varScale="1">
        <p:scale>
          <a:sx n="97" d="100"/>
          <a:sy n="97" d="100"/>
        </p:scale>
        <p:origin x="72" y="11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4FFFCE-3B69-4D20-B6C5-E1A23F71EE63}" type="datetimeFigureOut">
              <a:rPr lang="en-US" smtClean="0"/>
              <a:t>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5E857A-86B9-4BB1-AD11-1CE2C79B7CBD}" type="slidenum">
              <a:rPr lang="en-US" smtClean="0"/>
              <a:t>‹#›</a:t>
            </a:fld>
            <a:endParaRPr lang="en-US"/>
          </a:p>
        </p:txBody>
      </p:sp>
    </p:spTree>
    <p:extLst>
      <p:ext uri="{BB962C8B-B14F-4D97-AF65-F5344CB8AC3E}">
        <p14:creationId xmlns:p14="http://schemas.microsoft.com/office/powerpoint/2010/main" val="203529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Right click -&gt; Format Background -&gt; Replace it with your picture </a:t>
            </a:r>
            <a:r>
              <a:rPr lang="en-US" dirty="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ED855-4B57-4AA6-B0D5-383AB03743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2471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592138"/>
            <a:ext cx="12192000" cy="4276725"/>
          </a:xfrm>
        </p:spPr>
        <p:txBody>
          <a:bodyPr/>
          <a:lstStyle/>
          <a:p>
            <a:endParaRPr lang="en-US"/>
          </a:p>
        </p:txBody>
      </p:sp>
    </p:spTree>
    <p:extLst>
      <p:ext uri="{BB962C8B-B14F-4D97-AF65-F5344CB8AC3E}">
        <p14:creationId xmlns:p14="http://schemas.microsoft.com/office/powerpoint/2010/main" val="1699137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Picture Placeholder 3"/>
          <p:cNvSpPr>
            <a:spLocks noGrp="1"/>
          </p:cNvSpPr>
          <p:nvPr userDrawn="1">
            <p:ph type="pic" sz="quarter" idx="14"/>
          </p:nvPr>
        </p:nvSpPr>
        <p:spPr>
          <a:xfrm>
            <a:off x="544616" y="2990079"/>
            <a:ext cx="2608262" cy="2608262"/>
          </a:xfrm>
          <a:prstGeom prst="diamond">
            <a:avLst/>
          </a:prstGeom>
          <a:ln w="15875">
            <a:noFill/>
          </a:ln>
        </p:spPr>
        <p:txBody>
          <a:bodyPr>
            <a:normAutofit/>
          </a:bodyPr>
          <a:lstStyle>
            <a:lvl1pPr>
              <a:defRPr sz="1200"/>
            </a:lvl1pPr>
          </a:lstStyle>
          <a:p>
            <a:endParaRPr lang="id-ID"/>
          </a:p>
        </p:txBody>
      </p:sp>
      <p:sp>
        <p:nvSpPr>
          <p:cNvPr id="13" name="Picture Placeholder 3"/>
          <p:cNvSpPr>
            <a:spLocks noGrp="1"/>
          </p:cNvSpPr>
          <p:nvPr userDrawn="1">
            <p:ph type="pic" sz="quarter" idx="15"/>
          </p:nvPr>
        </p:nvSpPr>
        <p:spPr>
          <a:xfrm>
            <a:off x="1948340" y="1570277"/>
            <a:ext cx="2608262" cy="2608262"/>
          </a:xfrm>
          <a:prstGeom prst="diamond">
            <a:avLst/>
          </a:prstGeom>
          <a:ln w="15875">
            <a:noFill/>
          </a:ln>
        </p:spPr>
        <p:txBody>
          <a:bodyPr>
            <a:normAutofit/>
          </a:bodyPr>
          <a:lstStyle>
            <a:lvl1pPr>
              <a:defRPr sz="1200"/>
            </a:lvl1pPr>
          </a:lstStyle>
          <a:p>
            <a:endParaRPr lang="id-ID"/>
          </a:p>
        </p:txBody>
      </p:sp>
      <p:sp>
        <p:nvSpPr>
          <p:cNvPr id="15" name="Picture Placeholder 3"/>
          <p:cNvSpPr>
            <a:spLocks noGrp="1"/>
          </p:cNvSpPr>
          <p:nvPr userDrawn="1">
            <p:ph type="pic" sz="quarter" idx="16"/>
          </p:nvPr>
        </p:nvSpPr>
        <p:spPr>
          <a:xfrm>
            <a:off x="3352064" y="2990079"/>
            <a:ext cx="2608262" cy="2608262"/>
          </a:xfrm>
          <a:prstGeom prst="diamond">
            <a:avLst/>
          </a:prstGeom>
          <a:ln w="15875">
            <a:noFill/>
          </a:ln>
        </p:spPr>
        <p:txBody>
          <a:bodyPr>
            <a:normAutofit/>
          </a:bodyPr>
          <a:lstStyle>
            <a:lvl1pPr>
              <a:defRPr sz="1200"/>
            </a:lvl1pPr>
          </a:lstStyle>
          <a:p>
            <a:endParaRPr lang="id-ID"/>
          </a:p>
        </p:txBody>
      </p:sp>
      <p:sp>
        <p:nvSpPr>
          <p:cNvPr id="16" name="Picture Placeholder 3"/>
          <p:cNvSpPr>
            <a:spLocks noGrp="1"/>
          </p:cNvSpPr>
          <p:nvPr userDrawn="1">
            <p:ph type="pic" sz="quarter" idx="17"/>
          </p:nvPr>
        </p:nvSpPr>
        <p:spPr>
          <a:xfrm>
            <a:off x="4755788" y="1570277"/>
            <a:ext cx="2608262" cy="2608262"/>
          </a:xfrm>
          <a:prstGeom prst="diamond">
            <a:avLst/>
          </a:prstGeom>
          <a:ln w="15875">
            <a:noFill/>
          </a:ln>
        </p:spPr>
        <p:txBody>
          <a:bodyPr>
            <a:normAutofit/>
          </a:bodyPr>
          <a:lstStyle>
            <a:lvl1pPr>
              <a:defRPr sz="1200"/>
            </a:lvl1pPr>
          </a:lstStyle>
          <a:p>
            <a:endParaRPr lang="id-ID"/>
          </a:p>
        </p:txBody>
      </p:sp>
      <p:sp>
        <p:nvSpPr>
          <p:cNvPr id="17" name="Picture Placeholder 3"/>
          <p:cNvSpPr>
            <a:spLocks noGrp="1"/>
          </p:cNvSpPr>
          <p:nvPr userDrawn="1">
            <p:ph type="pic" sz="quarter" idx="18"/>
          </p:nvPr>
        </p:nvSpPr>
        <p:spPr>
          <a:xfrm>
            <a:off x="6159512" y="2990079"/>
            <a:ext cx="2608262" cy="2608262"/>
          </a:xfrm>
          <a:prstGeom prst="diamond">
            <a:avLst/>
          </a:prstGeom>
          <a:ln w="15875">
            <a:noFill/>
          </a:ln>
        </p:spPr>
        <p:txBody>
          <a:bodyPr>
            <a:normAutofit/>
          </a:bodyPr>
          <a:lstStyle>
            <a:lvl1pPr>
              <a:defRPr sz="1200"/>
            </a:lvl1pPr>
          </a:lstStyle>
          <a:p>
            <a:endParaRPr lang="id-ID"/>
          </a:p>
        </p:txBody>
      </p:sp>
      <p:sp>
        <p:nvSpPr>
          <p:cNvPr id="18" name="Picture Placeholder 3"/>
          <p:cNvSpPr>
            <a:spLocks noGrp="1"/>
          </p:cNvSpPr>
          <p:nvPr userDrawn="1">
            <p:ph type="pic" sz="quarter" idx="19"/>
          </p:nvPr>
        </p:nvSpPr>
        <p:spPr>
          <a:xfrm>
            <a:off x="7563236" y="1575107"/>
            <a:ext cx="2608262" cy="2608262"/>
          </a:xfrm>
          <a:prstGeom prst="diamond">
            <a:avLst/>
          </a:prstGeom>
          <a:ln w="15875">
            <a:noFill/>
          </a:ln>
        </p:spPr>
        <p:txBody>
          <a:bodyPr>
            <a:normAutofit/>
          </a:bodyPr>
          <a:lstStyle>
            <a:lvl1pPr>
              <a:defRPr sz="1200"/>
            </a:lvl1pPr>
          </a:lstStyle>
          <a:p>
            <a:endParaRPr lang="id-ID"/>
          </a:p>
        </p:txBody>
      </p:sp>
      <p:sp>
        <p:nvSpPr>
          <p:cNvPr id="19" name="Picture Placeholder 3"/>
          <p:cNvSpPr>
            <a:spLocks noGrp="1"/>
          </p:cNvSpPr>
          <p:nvPr userDrawn="1">
            <p:ph type="pic" sz="quarter" idx="20"/>
          </p:nvPr>
        </p:nvSpPr>
        <p:spPr>
          <a:xfrm>
            <a:off x="8966960" y="2994909"/>
            <a:ext cx="2608262" cy="2608262"/>
          </a:xfrm>
          <a:prstGeom prst="diamond">
            <a:avLst/>
          </a:prstGeom>
          <a:ln w="15875">
            <a:noFill/>
          </a:ln>
        </p:spPr>
        <p:txBody>
          <a:bodyPr>
            <a:normAutofit/>
          </a:bodyPr>
          <a:lstStyle>
            <a:lvl1pPr>
              <a:defRPr sz="1200"/>
            </a:lvl1pPr>
          </a:lstStyle>
          <a:p>
            <a:endParaRPr lang="id-ID"/>
          </a:p>
        </p:txBody>
      </p:sp>
      <p:sp>
        <p:nvSpPr>
          <p:cNvPr id="21" name="Title 1"/>
          <p:cNvSpPr>
            <a:spLocks noGrp="1"/>
          </p:cNvSpPr>
          <p:nvPr userDrawn="1">
            <p:ph type="title"/>
          </p:nvPr>
        </p:nvSpPr>
        <p:spPr>
          <a:xfrm>
            <a:off x="381000" y="519601"/>
            <a:ext cx="10515600" cy="763588"/>
          </a:xfrm>
        </p:spPr>
        <p:txBody>
          <a:bodyPr>
            <a:normAutofit/>
          </a:bodyPr>
          <a:lstStyle>
            <a:lvl1pPr>
              <a:defRPr sz="4800" b="1"/>
            </a:lvl1pPr>
          </a:lstStyle>
          <a:p>
            <a:r>
              <a:rPr lang="en-US"/>
              <a:t>Click to edit Master title style</a:t>
            </a:r>
          </a:p>
        </p:txBody>
      </p:sp>
      <p:pic>
        <p:nvPicPr>
          <p:cNvPr id="20" name="Picture 19">
            <a:extLst>
              <a:ext uri="{FF2B5EF4-FFF2-40B4-BE49-F238E27FC236}">
                <a16:creationId xmlns:a16="http://schemas.microsoft.com/office/drawing/2014/main" id="{575C9FEC-E056-49A2-B80C-C53383923A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32" y="5537757"/>
            <a:ext cx="2139516" cy="695343"/>
          </a:xfrm>
          <a:prstGeom prst="rect">
            <a:avLst/>
          </a:prstGeom>
        </p:spPr>
      </p:pic>
    </p:spTree>
    <p:extLst>
      <p:ext uri="{BB962C8B-B14F-4D97-AF65-F5344CB8AC3E}">
        <p14:creationId xmlns:p14="http://schemas.microsoft.com/office/powerpoint/2010/main" val="358277906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60000">
                                          <p:cBhvr additive="base">
                                            <p:cTn id="7" dur="500" fill="hold"/>
                                            <p:tgtEl>
                                              <p:spTgt spid="21"/>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nodePh="1">
                                      <p:stCondLst>
                                        <p:cond delay="0"/>
                                      </p:stCondLst>
                                      <p:endCondLst>
                                        <p:cond evt="begin" delay="0">
                                          <p:tn val="10"/>
                                        </p:cond>
                                      </p:end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p:tgtEl>
                                              <p:spTgt spid="12"/>
                                            </p:tgtEl>
                                            <p:attrNameLst>
                                              <p:attrName>ppt_y</p:attrName>
                                            </p:attrNameLst>
                                          </p:cBhvr>
                                          <p:tavLst>
                                            <p:tav tm="0">
                                              <p:val>
                                                <p:strVal val="#ppt_y+#ppt_h*1.125000"/>
                                              </p:val>
                                            </p:tav>
                                            <p:tav tm="100000">
                                              <p:val>
                                                <p:strVal val="#ppt_y"/>
                                              </p:val>
                                            </p:tav>
                                          </p:tavLst>
                                        </p:anim>
                                        <p:animEffect transition="in" filter="wipe(up)">
                                          <p:cBhvr>
                                            <p:cTn id="13" dur="500"/>
                                            <p:tgtEl>
                                              <p:spTgt spid="12"/>
                                            </p:tgtEl>
                                          </p:cBhvr>
                                        </p:animEffect>
                                      </p:childTnLst>
                                    </p:cTn>
                                  </p:par>
                                  <p:par>
                                    <p:cTn id="14" presetID="12" presetClass="entr" presetSubtype="1" fill="hold" grpId="0" nodeType="withEffect" nodePh="1">
                                      <p:stCondLst>
                                        <p:cond delay="0"/>
                                      </p:stCondLst>
                                      <p:endCondLst>
                                        <p:cond evt="begin" delay="0">
                                          <p:tn val="14"/>
                                        </p:cond>
                                      </p:end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p:tgtEl>
                                              <p:spTgt spid="13"/>
                                            </p:tgtEl>
                                            <p:attrNameLst>
                                              <p:attrName>ppt_y</p:attrName>
                                            </p:attrNameLst>
                                          </p:cBhvr>
                                          <p:tavLst>
                                            <p:tav tm="0">
                                              <p:val>
                                                <p:strVal val="#ppt_y-#ppt_h*1.125000"/>
                                              </p:val>
                                            </p:tav>
                                            <p:tav tm="100000">
                                              <p:val>
                                                <p:strVal val="#ppt_y"/>
                                              </p:val>
                                            </p:tav>
                                          </p:tavLst>
                                        </p:anim>
                                        <p:animEffect transition="in" filter="wipe(down)">
                                          <p:cBhvr>
                                            <p:cTn id="17" dur="500"/>
                                            <p:tgtEl>
                                              <p:spTgt spid="13"/>
                                            </p:tgtEl>
                                          </p:cBhvr>
                                        </p:animEffect>
                                      </p:childTnLst>
                                    </p:cTn>
                                  </p:par>
                                  <p:par>
                                    <p:cTn id="18" presetID="12" presetClass="entr" presetSubtype="4" fill="hold" grpId="0" nodeType="withEffect" nodePh="1">
                                      <p:stCondLst>
                                        <p:cond delay="0"/>
                                      </p:stCondLst>
                                      <p:endCondLst>
                                        <p:cond evt="begin" delay="0">
                                          <p:tn val="18"/>
                                        </p:cond>
                                      </p:end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p:tgtEl>
                                              <p:spTgt spid="15"/>
                                            </p:tgtEl>
                                            <p:attrNameLst>
                                              <p:attrName>ppt_y</p:attrName>
                                            </p:attrNameLst>
                                          </p:cBhvr>
                                          <p:tavLst>
                                            <p:tav tm="0">
                                              <p:val>
                                                <p:strVal val="#ppt_y+#ppt_h*1.125000"/>
                                              </p:val>
                                            </p:tav>
                                            <p:tav tm="100000">
                                              <p:val>
                                                <p:strVal val="#ppt_y"/>
                                              </p:val>
                                            </p:tav>
                                          </p:tavLst>
                                        </p:anim>
                                        <p:animEffect transition="in" filter="wipe(up)">
                                          <p:cBhvr>
                                            <p:cTn id="21" dur="500"/>
                                            <p:tgtEl>
                                              <p:spTgt spid="15"/>
                                            </p:tgtEl>
                                          </p:cBhvr>
                                        </p:animEffect>
                                      </p:childTnLst>
                                    </p:cTn>
                                  </p:par>
                                  <p:par>
                                    <p:cTn id="22" presetID="12" presetClass="entr" presetSubtype="1" fill="hold" grpId="0" nodeType="withEffect" nodePh="1">
                                      <p:stCondLst>
                                        <p:cond delay="0"/>
                                      </p:stCondLst>
                                      <p:endCondLst>
                                        <p:cond evt="begin" delay="0">
                                          <p:tn val="22"/>
                                        </p:cond>
                                      </p:end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p:tgtEl>
                                              <p:spTgt spid="16"/>
                                            </p:tgtEl>
                                            <p:attrNameLst>
                                              <p:attrName>ppt_y</p:attrName>
                                            </p:attrNameLst>
                                          </p:cBhvr>
                                          <p:tavLst>
                                            <p:tav tm="0">
                                              <p:val>
                                                <p:strVal val="#ppt_y-#ppt_h*1.125000"/>
                                              </p:val>
                                            </p:tav>
                                            <p:tav tm="100000">
                                              <p:val>
                                                <p:strVal val="#ppt_y"/>
                                              </p:val>
                                            </p:tav>
                                          </p:tavLst>
                                        </p:anim>
                                        <p:animEffect transition="in" filter="wipe(down)">
                                          <p:cBhvr>
                                            <p:cTn id="25" dur="500"/>
                                            <p:tgtEl>
                                              <p:spTgt spid="16"/>
                                            </p:tgtEl>
                                          </p:cBhvr>
                                        </p:animEffect>
                                      </p:childTnLst>
                                    </p:cTn>
                                  </p:par>
                                  <p:par>
                                    <p:cTn id="26" presetID="12" presetClass="entr" presetSubtype="4" fill="hold" grpId="0" nodeType="withEffect" nodePh="1">
                                      <p:stCondLst>
                                        <p:cond delay="0"/>
                                      </p:stCondLst>
                                      <p:endCondLst>
                                        <p:cond evt="begin" delay="0">
                                          <p:tn val="26"/>
                                        </p:cond>
                                      </p:end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p:tgtEl>
                                              <p:spTgt spid="17"/>
                                            </p:tgtEl>
                                            <p:attrNameLst>
                                              <p:attrName>ppt_y</p:attrName>
                                            </p:attrNameLst>
                                          </p:cBhvr>
                                          <p:tavLst>
                                            <p:tav tm="0">
                                              <p:val>
                                                <p:strVal val="#ppt_y+#ppt_h*1.125000"/>
                                              </p:val>
                                            </p:tav>
                                            <p:tav tm="100000">
                                              <p:val>
                                                <p:strVal val="#ppt_y"/>
                                              </p:val>
                                            </p:tav>
                                          </p:tavLst>
                                        </p:anim>
                                        <p:animEffect transition="in" filter="wipe(up)">
                                          <p:cBhvr>
                                            <p:cTn id="29" dur="500"/>
                                            <p:tgtEl>
                                              <p:spTgt spid="17"/>
                                            </p:tgtEl>
                                          </p:cBhvr>
                                        </p:animEffect>
                                      </p:childTnLst>
                                    </p:cTn>
                                  </p:par>
                                  <p:par>
                                    <p:cTn id="30" presetID="12" presetClass="entr" presetSubtype="1" fill="hold" grpId="0" nodeType="withEffect" nodePh="1">
                                      <p:stCondLst>
                                        <p:cond delay="0"/>
                                      </p:stCondLst>
                                      <p:endCondLst>
                                        <p:cond evt="begin" delay="0">
                                          <p:tn val="30"/>
                                        </p:cond>
                                      </p:end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p:tgtEl>
                                              <p:spTgt spid="18"/>
                                            </p:tgtEl>
                                            <p:attrNameLst>
                                              <p:attrName>ppt_y</p:attrName>
                                            </p:attrNameLst>
                                          </p:cBhvr>
                                          <p:tavLst>
                                            <p:tav tm="0">
                                              <p:val>
                                                <p:strVal val="#ppt_y-#ppt_h*1.125000"/>
                                              </p:val>
                                            </p:tav>
                                            <p:tav tm="100000">
                                              <p:val>
                                                <p:strVal val="#ppt_y"/>
                                              </p:val>
                                            </p:tav>
                                          </p:tavLst>
                                        </p:anim>
                                        <p:animEffect transition="in" filter="wipe(down)">
                                          <p:cBhvr>
                                            <p:cTn id="33" dur="500"/>
                                            <p:tgtEl>
                                              <p:spTgt spid="18"/>
                                            </p:tgtEl>
                                          </p:cBhvr>
                                        </p:animEffect>
                                      </p:childTnLst>
                                    </p:cTn>
                                  </p:par>
                                  <p:par>
                                    <p:cTn id="34" presetID="12" presetClass="entr" presetSubtype="4" fill="hold" grpId="0" nodeType="withEffect" nodePh="1">
                                      <p:stCondLst>
                                        <p:cond delay="0"/>
                                      </p:stCondLst>
                                      <p:endCondLst>
                                        <p:cond evt="begin" delay="0">
                                          <p:tn val="34"/>
                                        </p:cond>
                                      </p:end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p:tgtEl>
                                              <p:spTgt spid="19"/>
                                            </p:tgtEl>
                                            <p:attrNameLst>
                                              <p:attrName>ppt_y</p:attrName>
                                            </p:attrNameLst>
                                          </p:cBhvr>
                                          <p:tavLst>
                                            <p:tav tm="0">
                                              <p:val>
                                                <p:strVal val="#ppt_y+#ppt_h*1.125000"/>
                                              </p:val>
                                            </p:tav>
                                            <p:tav tm="100000">
                                              <p:val>
                                                <p:strVal val="#ppt_y"/>
                                              </p:val>
                                            </p:tav>
                                          </p:tavLst>
                                        </p:anim>
                                        <p:animEffect transition="in" filter="wipe(up)">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P spid="17" grpId="0"/>
          <p:bldP spid="18" grpId="0"/>
          <p:bldP spid="19"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nodePh="1">
                                      <p:stCondLst>
                                        <p:cond delay="0"/>
                                      </p:stCondLst>
                                      <p:endCondLst>
                                        <p:cond evt="begin" delay="0">
                                          <p:tn val="10"/>
                                        </p:cond>
                                      </p:end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p:tgtEl>
                                              <p:spTgt spid="12"/>
                                            </p:tgtEl>
                                            <p:attrNameLst>
                                              <p:attrName>ppt_y</p:attrName>
                                            </p:attrNameLst>
                                          </p:cBhvr>
                                          <p:tavLst>
                                            <p:tav tm="0">
                                              <p:val>
                                                <p:strVal val="#ppt_y+#ppt_h*1.125000"/>
                                              </p:val>
                                            </p:tav>
                                            <p:tav tm="100000">
                                              <p:val>
                                                <p:strVal val="#ppt_y"/>
                                              </p:val>
                                            </p:tav>
                                          </p:tavLst>
                                        </p:anim>
                                        <p:animEffect transition="in" filter="wipe(up)">
                                          <p:cBhvr>
                                            <p:cTn id="13" dur="500"/>
                                            <p:tgtEl>
                                              <p:spTgt spid="12"/>
                                            </p:tgtEl>
                                          </p:cBhvr>
                                        </p:animEffect>
                                      </p:childTnLst>
                                    </p:cTn>
                                  </p:par>
                                  <p:par>
                                    <p:cTn id="14" presetID="12" presetClass="entr" presetSubtype="1" fill="hold" grpId="0" nodeType="withEffect" nodePh="1">
                                      <p:stCondLst>
                                        <p:cond delay="0"/>
                                      </p:stCondLst>
                                      <p:endCondLst>
                                        <p:cond evt="begin" delay="0">
                                          <p:tn val="14"/>
                                        </p:cond>
                                      </p:end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p:tgtEl>
                                              <p:spTgt spid="13"/>
                                            </p:tgtEl>
                                            <p:attrNameLst>
                                              <p:attrName>ppt_y</p:attrName>
                                            </p:attrNameLst>
                                          </p:cBhvr>
                                          <p:tavLst>
                                            <p:tav tm="0">
                                              <p:val>
                                                <p:strVal val="#ppt_y-#ppt_h*1.125000"/>
                                              </p:val>
                                            </p:tav>
                                            <p:tav tm="100000">
                                              <p:val>
                                                <p:strVal val="#ppt_y"/>
                                              </p:val>
                                            </p:tav>
                                          </p:tavLst>
                                        </p:anim>
                                        <p:animEffect transition="in" filter="wipe(down)">
                                          <p:cBhvr>
                                            <p:cTn id="17" dur="500"/>
                                            <p:tgtEl>
                                              <p:spTgt spid="13"/>
                                            </p:tgtEl>
                                          </p:cBhvr>
                                        </p:animEffect>
                                      </p:childTnLst>
                                    </p:cTn>
                                  </p:par>
                                  <p:par>
                                    <p:cTn id="18" presetID="12" presetClass="entr" presetSubtype="4" fill="hold" grpId="0" nodeType="withEffect" nodePh="1">
                                      <p:stCondLst>
                                        <p:cond delay="0"/>
                                      </p:stCondLst>
                                      <p:endCondLst>
                                        <p:cond evt="begin" delay="0">
                                          <p:tn val="18"/>
                                        </p:cond>
                                      </p:end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p:tgtEl>
                                              <p:spTgt spid="15"/>
                                            </p:tgtEl>
                                            <p:attrNameLst>
                                              <p:attrName>ppt_y</p:attrName>
                                            </p:attrNameLst>
                                          </p:cBhvr>
                                          <p:tavLst>
                                            <p:tav tm="0">
                                              <p:val>
                                                <p:strVal val="#ppt_y+#ppt_h*1.125000"/>
                                              </p:val>
                                            </p:tav>
                                            <p:tav tm="100000">
                                              <p:val>
                                                <p:strVal val="#ppt_y"/>
                                              </p:val>
                                            </p:tav>
                                          </p:tavLst>
                                        </p:anim>
                                        <p:animEffect transition="in" filter="wipe(up)">
                                          <p:cBhvr>
                                            <p:cTn id="21" dur="500"/>
                                            <p:tgtEl>
                                              <p:spTgt spid="15"/>
                                            </p:tgtEl>
                                          </p:cBhvr>
                                        </p:animEffect>
                                      </p:childTnLst>
                                    </p:cTn>
                                  </p:par>
                                  <p:par>
                                    <p:cTn id="22" presetID="12" presetClass="entr" presetSubtype="1" fill="hold" grpId="0" nodeType="withEffect" nodePh="1">
                                      <p:stCondLst>
                                        <p:cond delay="0"/>
                                      </p:stCondLst>
                                      <p:endCondLst>
                                        <p:cond evt="begin" delay="0">
                                          <p:tn val="22"/>
                                        </p:cond>
                                      </p:end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p:tgtEl>
                                              <p:spTgt spid="16"/>
                                            </p:tgtEl>
                                            <p:attrNameLst>
                                              <p:attrName>ppt_y</p:attrName>
                                            </p:attrNameLst>
                                          </p:cBhvr>
                                          <p:tavLst>
                                            <p:tav tm="0">
                                              <p:val>
                                                <p:strVal val="#ppt_y-#ppt_h*1.125000"/>
                                              </p:val>
                                            </p:tav>
                                            <p:tav tm="100000">
                                              <p:val>
                                                <p:strVal val="#ppt_y"/>
                                              </p:val>
                                            </p:tav>
                                          </p:tavLst>
                                        </p:anim>
                                        <p:animEffect transition="in" filter="wipe(down)">
                                          <p:cBhvr>
                                            <p:cTn id="25" dur="500"/>
                                            <p:tgtEl>
                                              <p:spTgt spid="16"/>
                                            </p:tgtEl>
                                          </p:cBhvr>
                                        </p:animEffect>
                                      </p:childTnLst>
                                    </p:cTn>
                                  </p:par>
                                  <p:par>
                                    <p:cTn id="26" presetID="12" presetClass="entr" presetSubtype="4" fill="hold" grpId="0" nodeType="withEffect" nodePh="1">
                                      <p:stCondLst>
                                        <p:cond delay="0"/>
                                      </p:stCondLst>
                                      <p:endCondLst>
                                        <p:cond evt="begin" delay="0">
                                          <p:tn val="26"/>
                                        </p:cond>
                                      </p:end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p:tgtEl>
                                              <p:spTgt spid="17"/>
                                            </p:tgtEl>
                                            <p:attrNameLst>
                                              <p:attrName>ppt_y</p:attrName>
                                            </p:attrNameLst>
                                          </p:cBhvr>
                                          <p:tavLst>
                                            <p:tav tm="0">
                                              <p:val>
                                                <p:strVal val="#ppt_y+#ppt_h*1.125000"/>
                                              </p:val>
                                            </p:tav>
                                            <p:tav tm="100000">
                                              <p:val>
                                                <p:strVal val="#ppt_y"/>
                                              </p:val>
                                            </p:tav>
                                          </p:tavLst>
                                        </p:anim>
                                        <p:animEffect transition="in" filter="wipe(up)">
                                          <p:cBhvr>
                                            <p:cTn id="29" dur="500"/>
                                            <p:tgtEl>
                                              <p:spTgt spid="17"/>
                                            </p:tgtEl>
                                          </p:cBhvr>
                                        </p:animEffect>
                                      </p:childTnLst>
                                    </p:cTn>
                                  </p:par>
                                  <p:par>
                                    <p:cTn id="30" presetID="12" presetClass="entr" presetSubtype="1" fill="hold" grpId="0" nodeType="withEffect" nodePh="1">
                                      <p:stCondLst>
                                        <p:cond delay="0"/>
                                      </p:stCondLst>
                                      <p:endCondLst>
                                        <p:cond evt="begin" delay="0">
                                          <p:tn val="30"/>
                                        </p:cond>
                                      </p:end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p:tgtEl>
                                              <p:spTgt spid="18"/>
                                            </p:tgtEl>
                                            <p:attrNameLst>
                                              <p:attrName>ppt_y</p:attrName>
                                            </p:attrNameLst>
                                          </p:cBhvr>
                                          <p:tavLst>
                                            <p:tav tm="0">
                                              <p:val>
                                                <p:strVal val="#ppt_y-#ppt_h*1.125000"/>
                                              </p:val>
                                            </p:tav>
                                            <p:tav tm="100000">
                                              <p:val>
                                                <p:strVal val="#ppt_y"/>
                                              </p:val>
                                            </p:tav>
                                          </p:tavLst>
                                        </p:anim>
                                        <p:animEffect transition="in" filter="wipe(down)">
                                          <p:cBhvr>
                                            <p:cTn id="33" dur="500"/>
                                            <p:tgtEl>
                                              <p:spTgt spid="18"/>
                                            </p:tgtEl>
                                          </p:cBhvr>
                                        </p:animEffect>
                                      </p:childTnLst>
                                    </p:cTn>
                                  </p:par>
                                  <p:par>
                                    <p:cTn id="34" presetID="12" presetClass="entr" presetSubtype="4" fill="hold" grpId="0" nodeType="withEffect" nodePh="1">
                                      <p:stCondLst>
                                        <p:cond delay="0"/>
                                      </p:stCondLst>
                                      <p:endCondLst>
                                        <p:cond evt="begin" delay="0">
                                          <p:tn val="34"/>
                                        </p:cond>
                                      </p:end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p:tgtEl>
                                              <p:spTgt spid="19"/>
                                            </p:tgtEl>
                                            <p:attrNameLst>
                                              <p:attrName>ppt_y</p:attrName>
                                            </p:attrNameLst>
                                          </p:cBhvr>
                                          <p:tavLst>
                                            <p:tav tm="0">
                                              <p:val>
                                                <p:strVal val="#ppt_y+#ppt_h*1.125000"/>
                                              </p:val>
                                            </p:tav>
                                            <p:tav tm="100000">
                                              <p:val>
                                                <p:strVal val="#ppt_y"/>
                                              </p:val>
                                            </p:tav>
                                          </p:tavLst>
                                        </p:anim>
                                        <p:animEffect transition="in" filter="wipe(up)">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P spid="17" grpId="0"/>
          <p:bldP spid="18" grpId="0"/>
          <p:bldP spid="19" grpId="0"/>
          <p:bldP spid="21" grpId="0"/>
        </p:bldLst>
      </p:timing>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Picture Placeholder 3"/>
          <p:cNvSpPr>
            <a:spLocks noGrp="1"/>
          </p:cNvSpPr>
          <p:nvPr userDrawn="1">
            <p:ph type="pic" sz="quarter" idx="14"/>
          </p:nvPr>
        </p:nvSpPr>
        <p:spPr>
          <a:xfrm>
            <a:off x="5173733" y="1536348"/>
            <a:ext cx="5705505" cy="2160000"/>
          </a:xfrm>
        </p:spPr>
        <p:txBody>
          <a:bodyPr/>
          <a:lstStyle/>
          <a:p>
            <a:endParaRPr lang="id-ID" dirty="0"/>
          </a:p>
        </p:txBody>
      </p:sp>
      <p:sp>
        <p:nvSpPr>
          <p:cNvPr id="13" name="Picture Placeholder 3"/>
          <p:cNvSpPr>
            <a:spLocks noGrp="1"/>
          </p:cNvSpPr>
          <p:nvPr userDrawn="1">
            <p:ph type="pic" sz="quarter" idx="18"/>
          </p:nvPr>
        </p:nvSpPr>
        <p:spPr>
          <a:xfrm>
            <a:off x="8107238" y="3815345"/>
            <a:ext cx="2772000" cy="2160000"/>
          </a:xfrm>
        </p:spPr>
        <p:txBody>
          <a:bodyPr/>
          <a:lstStyle/>
          <a:p>
            <a:endParaRPr lang="id-ID" dirty="0"/>
          </a:p>
        </p:txBody>
      </p:sp>
      <p:sp>
        <p:nvSpPr>
          <p:cNvPr id="15" name="Picture Placeholder 3"/>
          <p:cNvSpPr>
            <a:spLocks noGrp="1"/>
          </p:cNvSpPr>
          <p:nvPr userDrawn="1">
            <p:ph type="pic" sz="quarter" idx="20"/>
          </p:nvPr>
        </p:nvSpPr>
        <p:spPr>
          <a:xfrm>
            <a:off x="363638" y="1536347"/>
            <a:ext cx="4691795" cy="4438997"/>
          </a:xfrm>
        </p:spPr>
        <p:txBody>
          <a:bodyPr/>
          <a:lstStyle/>
          <a:p>
            <a:endParaRPr lang="id-ID"/>
          </a:p>
        </p:txBody>
      </p:sp>
      <p:sp>
        <p:nvSpPr>
          <p:cNvPr id="16" name="Picture Placeholder 3"/>
          <p:cNvSpPr>
            <a:spLocks noGrp="1"/>
          </p:cNvSpPr>
          <p:nvPr userDrawn="1">
            <p:ph type="pic" sz="quarter" idx="21"/>
          </p:nvPr>
        </p:nvSpPr>
        <p:spPr>
          <a:xfrm>
            <a:off x="5173734" y="3815345"/>
            <a:ext cx="2772000" cy="2160000"/>
          </a:xfrm>
        </p:spPr>
        <p:txBody>
          <a:bodyPr/>
          <a:lstStyle/>
          <a:p>
            <a:endParaRPr lang="id-ID"/>
          </a:p>
        </p:txBody>
      </p:sp>
      <p:sp>
        <p:nvSpPr>
          <p:cNvPr id="18" name="Title 1"/>
          <p:cNvSpPr>
            <a:spLocks noGrp="1"/>
          </p:cNvSpPr>
          <p:nvPr userDrawn="1">
            <p:ph type="title"/>
          </p:nvPr>
        </p:nvSpPr>
        <p:spPr>
          <a:xfrm>
            <a:off x="381000" y="519601"/>
            <a:ext cx="10515600" cy="763588"/>
          </a:xfrm>
        </p:spPr>
        <p:txBody>
          <a:bodyPr>
            <a:normAutofit/>
          </a:bodyPr>
          <a:lstStyle>
            <a:lvl1pPr>
              <a:defRPr sz="4800" b="1"/>
            </a:lvl1pPr>
          </a:lstStyle>
          <a:p>
            <a:r>
              <a:rPr lang="en-US"/>
              <a:t>Click to edit Master title style</a:t>
            </a:r>
          </a:p>
        </p:txBody>
      </p:sp>
      <p:pic>
        <p:nvPicPr>
          <p:cNvPr id="17" name="Picture 16">
            <a:extLst>
              <a:ext uri="{FF2B5EF4-FFF2-40B4-BE49-F238E27FC236}">
                <a16:creationId xmlns:a16="http://schemas.microsoft.com/office/drawing/2014/main" id="{F43E5D33-7E26-4065-83C6-1D801F42CD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32" y="5612324"/>
            <a:ext cx="2139516" cy="695343"/>
          </a:xfrm>
          <a:prstGeom prst="rect">
            <a:avLst/>
          </a:prstGeom>
        </p:spPr>
      </p:pic>
    </p:spTree>
    <p:extLst>
      <p:ext uri="{BB962C8B-B14F-4D97-AF65-F5344CB8AC3E}">
        <p14:creationId xmlns:p14="http://schemas.microsoft.com/office/powerpoint/2010/main" val="249463202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0000">
                                          <p:cBhvr additive="base">
                                            <p:cTn id="7" dur="500" fill="hold"/>
                                            <p:tgtEl>
                                              <p:spTgt spid="18"/>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nodePh="1">
                                      <p:stCondLst>
                                        <p:cond delay="0"/>
                                      </p:stCondLst>
                                      <p:endCondLst>
                                        <p:cond evt="begin" delay="0">
                                          <p:tn val="10"/>
                                        </p:cond>
                                      </p:end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p:tgtEl>
                                              <p:spTgt spid="15"/>
                                            </p:tgtEl>
                                            <p:attrNameLst>
                                              <p:attrName>ppt_x</p:attrName>
                                            </p:attrNameLst>
                                          </p:cBhvr>
                                          <p:tavLst>
                                            <p:tav tm="0">
                                              <p:val>
                                                <p:strVal val="#ppt_x-#ppt_w*1.125000"/>
                                              </p:val>
                                            </p:tav>
                                            <p:tav tm="100000">
                                              <p:val>
                                                <p:strVal val="#ppt_x"/>
                                              </p:val>
                                            </p:tav>
                                          </p:tavLst>
                                        </p:anim>
                                        <p:animEffect transition="in" filter="wipe(right)">
                                          <p:cBhvr>
                                            <p:cTn id="13" dur="500"/>
                                            <p:tgtEl>
                                              <p:spTgt spid="15"/>
                                            </p:tgtEl>
                                          </p:cBhvr>
                                        </p:animEffect>
                                      </p:childTnLst>
                                    </p:cTn>
                                  </p:par>
                                  <p:par>
                                    <p:cTn id="14" presetID="12" presetClass="entr" presetSubtype="2" fill="hold" grpId="0" nodeType="withEffect" nodePh="1">
                                      <p:stCondLst>
                                        <p:cond delay="0"/>
                                      </p:stCondLst>
                                      <p:endCondLst>
                                        <p:cond evt="begin" delay="0">
                                          <p:tn val="14"/>
                                        </p:cond>
                                      </p:end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p:tgtEl>
                                              <p:spTgt spid="12"/>
                                            </p:tgtEl>
                                            <p:attrNameLst>
                                              <p:attrName>ppt_x</p:attrName>
                                            </p:attrNameLst>
                                          </p:cBhvr>
                                          <p:tavLst>
                                            <p:tav tm="0">
                                              <p:val>
                                                <p:strVal val="#ppt_x+#ppt_w*1.125000"/>
                                              </p:val>
                                            </p:tav>
                                            <p:tav tm="100000">
                                              <p:val>
                                                <p:strVal val="#ppt_x"/>
                                              </p:val>
                                            </p:tav>
                                          </p:tavLst>
                                        </p:anim>
                                        <p:animEffect transition="in" filter="wipe(left)">
                                          <p:cBhvr>
                                            <p:cTn id="17" dur="500"/>
                                            <p:tgtEl>
                                              <p:spTgt spid="12"/>
                                            </p:tgtEl>
                                          </p:cBhvr>
                                        </p:animEffect>
                                      </p:childTnLst>
                                    </p:cTn>
                                  </p:par>
                                  <p:par>
                                    <p:cTn id="18" presetID="12" presetClass="entr" presetSubtype="4" fill="hold" grpId="0" nodeType="withEffect" nodePh="1">
                                      <p:stCondLst>
                                        <p:cond delay="0"/>
                                      </p:stCondLst>
                                      <p:endCondLst>
                                        <p:cond evt="begin" delay="0">
                                          <p:tn val="18"/>
                                        </p:cond>
                                      </p:end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p:tgtEl>
                                              <p:spTgt spid="16"/>
                                            </p:tgtEl>
                                            <p:attrNameLst>
                                              <p:attrName>ppt_y</p:attrName>
                                            </p:attrNameLst>
                                          </p:cBhvr>
                                          <p:tavLst>
                                            <p:tav tm="0">
                                              <p:val>
                                                <p:strVal val="#ppt_y+#ppt_h*1.125000"/>
                                              </p:val>
                                            </p:tav>
                                            <p:tav tm="100000">
                                              <p:val>
                                                <p:strVal val="#ppt_y"/>
                                              </p:val>
                                            </p:tav>
                                          </p:tavLst>
                                        </p:anim>
                                        <p:animEffect transition="in" filter="wipe(up)">
                                          <p:cBhvr>
                                            <p:cTn id="21" dur="500"/>
                                            <p:tgtEl>
                                              <p:spTgt spid="16"/>
                                            </p:tgtEl>
                                          </p:cBhvr>
                                        </p:animEffect>
                                      </p:childTnLst>
                                    </p:cTn>
                                  </p:par>
                                  <p:par>
                                    <p:cTn id="22" presetID="12" presetClass="entr" presetSubtype="1" fill="hold" grpId="0" nodeType="withEffect" nodePh="1">
                                      <p:stCondLst>
                                        <p:cond delay="0"/>
                                      </p:stCondLst>
                                      <p:endCondLst>
                                        <p:cond evt="begin" delay="0">
                                          <p:tn val="22"/>
                                        </p:cond>
                                      </p:end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p:tgtEl>
                                              <p:spTgt spid="13"/>
                                            </p:tgtEl>
                                            <p:attrNameLst>
                                              <p:attrName>ppt_y</p:attrName>
                                            </p:attrNameLst>
                                          </p:cBhvr>
                                          <p:tavLst>
                                            <p:tav tm="0">
                                              <p:val>
                                                <p:strVal val="#ppt_y-#ppt_h*1.125000"/>
                                              </p:val>
                                            </p:tav>
                                            <p:tav tm="100000">
                                              <p:val>
                                                <p:strVal val="#ppt_y"/>
                                              </p:val>
                                            </p:tav>
                                          </p:tavLst>
                                        </p:anim>
                                        <p:animEffect transition="in" filter="wipe(down)">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nodePh="1">
                                      <p:stCondLst>
                                        <p:cond delay="0"/>
                                      </p:stCondLst>
                                      <p:endCondLst>
                                        <p:cond evt="begin" delay="0">
                                          <p:tn val="10"/>
                                        </p:cond>
                                      </p:end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p:tgtEl>
                                              <p:spTgt spid="15"/>
                                            </p:tgtEl>
                                            <p:attrNameLst>
                                              <p:attrName>ppt_x</p:attrName>
                                            </p:attrNameLst>
                                          </p:cBhvr>
                                          <p:tavLst>
                                            <p:tav tm="0">
                                              <p:val>
                                                <p:strVal val="#ppt_x-#ppt_w*1.125000"/>
                                              </p:val>
                                            </p:tav>
                                            <p:tav tm="100000">
                                              <p:val>
                                                <p:strVal val="#ppt_x"/>
                                              </p:val>
                                            </p:tav>
                                          </p:tavLst>
                                        </p:anim>
                                        <p:animEffect transition="in" filter="wipe(right)">
                                          <p:cBhvr>
                                            <p:cTn id="13" dur="500"/>
                                            <p:tgtEl>
                                              <p:spTgt spid="15"/>
                                            </p:tgtEl>
                                          </p:cBhvr>
                                        </p:animEffect>
                                      </p:childTnLst>
                                    </p:cTn>
                                  </p:par>
                                  <p:par>
                                    <p:cTn id="14" presetID="12" presetClass="entr" presetSubtype="2" fill="hold" grpId="0" nodeType="withEffect" nodePh="1">
                                      <p:stCondLst>
                                        <p:cond delay="0"/>
                                      </p:stCondLst>
                                      <p:endCondLst>
                                        <p:cond evt="begin" delay="0">
                                          <p:tn val="14"/>
                                        </p:cond>
                                      </p:end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p:tgtEl>
                                              <p:spTgt spid="12"/>
                                            </p:tgtEl>
                                            <p:attrNameLst>
                                              <p:attrName>ppt_x</p:attrName>
                                            </p:attrNameLst>
                                          </p:cBhvr>
                                          <p:tavLst>
                                            <p:tav tm="0">
                                              <p:val>
                                                <p:strVal val="#ppt_x+#ppt_w*1.125000"/>
                                              </p:val>
                                            </p:tav>
                                            <p:tav tm="100000">
                                              <p:val>
                                                <p:strVal val="#ppt_x"/>
                                              </p:val>
                                            </p:tav>
                                          </p:tavLst>
                                        </p:anim>
                                        <p:animEffect transition="in" filter="wipe(left)">
                                          <p:cBhvr>
                                            <p:cTn id="17" dur="500"/>
                                            <p:tgtEl>
                                              <p:spTgt spid="12"/>
                                            </p:tgtEl>
                                          </p:cBhvr>
                                        </p:animEffect>
                                      </p:childTnLst>
                                    </p:cTn>
                                  </p:par>
                                  <p:par>
                                    <p:cTn id="18" presetID="12" presetClass="entr" presetSubtype="4" fill="hold" grpId="0" nodeType="withEffect" nodePh="1">
                                      <p:stCondLst>
                                        <p:cond delay="0"/>
                                      </p:stCondLst>
                                      <p:endCondLst>
                                        <p:cond evt="begin" delay="0">
                                          <p:tn val="18"/>
                                        </p:cond>
                                      </p:end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p:tgtEl>
                                              <p:spTgt spid="16"/>
                                            </p:tgtEl>
                                            <p:attrNameLst>
                                              <p:attrName>ppt_y</p:attrName>
                                            </p:attrNameLst>
                                          </p:cBhvr>
                                          <p:tavLst>
                                            <p:tav tm="0">
                                              <p:val>
                                                <p:strVal val="#ppt_y+#ppt_h*1.125000"/>
                                              </p:val>
                                            </p:tav>
                                            <p:tav tm="100000">
                                              <p:val>
                                                <p:strVal val="#ppt_y"/>
                                              </p:val>
                                            </p:tav>
                                          </p:tavLst>
                                        </p:anim>
                                        <p:animEffect transition="in" filter="wipe(up)">
                                          <p:cBhvr>
                                            <p:cTn id="21" dur="500"/>
                                            <p:tgtEl>
                                              <p:spTgt spid="16"/>
                                            </p:tgtEl>
                                          </p:cBhvr>
                                        </p:animEffect>
                                      </p:childTnLst>
                                    </p:cTn>
                                  </p:par>
                                  <p:par>
                                    <p:cTn id="22" presetID="12" presetClass="entr" presetSubtype="1" fill="hold" grpId="0" nodeType="withEffect" nodePh="1">
                                      <p:stCondLst>
                                        <p:cond delay="0"/>
                                      </p:stCondLst>
                                      <p:endCondLst>
                                        <p:cond evt="begin" delay="0">
                                          <p:tn val="22"/>
                                        </p:cond>
                                      </p:end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p:tgtEl>
                                              <p:spTgt spid="13"/>
                                            </p:tgtEl>
                                            <p:attrNameLst>
                                              <p:attrName>ppt_y</p:attrName>
                                            </p:attrNameLst>
                                          </p:cBhvr>
                                          <p:tavLst>
                                            <p:tav tm="0">
                                              <p:val>
                                                <p:strVal val="#ppt_y-#ppt_h*1.125000"/>
                                              </p:val>
                                            </p:tav>
                                            <p:tav tm="100000">
                                              <p:val>
                                                <p:strVal val="#ppt_y"/>
                                              </p:val>
                                            </p:tav>
                                          </p:tavLst>
                                        </p:anim>
                                        <p:animEffect transition="in" filter="wipe(down)">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P spid="18" grpId="0"/>
        </p:bldLst>
      </p:timing>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4" name="Picture Placeholder 3"/>
          <p:cNvSpPr>
            <a:spLocks noGrp="1"/>
          </p:cNvSpPr>
          <p:nvPr userDrawn="1">
            <p:ph type="pic" sz="quarter" idx="10"/>
          </p:nvPr>
        </p:nvSpPr>
        <p:spPr>
          <a:xfrm>
            <a:off x="495300" y="1912268"/>
            <a:ext cx="3429000" cy="2197100"/>
          </a:xfrm>
        </p:spPr>
        <p:txBody>
          <a:bodyPr/>
          <a:lstStyle/>
          <a:p>
            <a:endParaRPr lang="en-US"/>
          </a:p>
        </p:txBody>
      </p:sp>
      <p:sp>
        <p:nvSpPr>
          <p:cNvPr id="12" name="Picture Placeholder 3"/>
          <p:cNvSpPr>
            <a:spLocks noGrp="1"/>
          </p:cNvSpPr>
          <p:nvPr userDrawn="1">
            <p:ph type="pic" sz="quarter" idx="11"/>
          </p:nvPr>
        </p:nvSpPr>
        <p:spPr>
          <a:xfrm>
            <a:off x="4152900" y="1912268"/>
            <a:ext cx="3429000" cy="2197100"/>
          </a:xfrm>
        </p:spPr>
        <p:txBody>
          <a:bodyPr/>
          <a:lstStyle/>
          <a:p>
            <a:endParaRPr lang="en-US"/>
          </a:p>
        </p:txBody>
      </p:sp>
      <p:sp>
        <p:nvSpPr>
          <p:cNvPr id="13" name="Picture Placeholder 3"/>
          <p:cNvSpPr>
            <a:spLocks noGrp="1"/>
          </p:cNvSpPr>
          <p:nvPr userDrawn="1">
            <p:ph type="pic" sz="quarter" idx="12"/>
          </p:nvPr>
        </p:nvSpPr>
        <p:spPr>
          <a:xfrm>
            <a:off x="7810500" y="1912268"/>
            <a:ext cx="3429000" cy="2197100"/>
          </a:xfrm>
        </p:spPr>
        <p:txBody>
          <a:bodyPr/>
          <a:lstStyle/>
          <a:p>
            <a:endParaRPr lang="en-US"/>
          </a:p>
        </p:txBody>
      </p:sp>
      <p:sp>
        <p:nvSpPr>
          <p:cNvPr id="16" name="Title 1"/>
          <p:cNvSpPr>
            <a:spLocks noGrp="1"/>
          </p:cNvSpPr>
          <p:nvPr userDrawn="1">
            <p:ph type="title"/>
          </p:nvPr>
        </p:nvSpPr>
        <p:spPr>
          <a:xfrm>
            <a:off x="381000" y="519601"/>
            <a:ext cx="10515600" cy="763588"/>
          </a:xfrm>
        </p:spPr>
        <p:txBody>
          <a:bodyPr>
            <a:normAutofit/>
          </a:bodyPr>
          <a:lstStyle>
            <a:lvl1pPr>
              <a:defRPr sz="4800" b="1"/>
            </a:lvl1pPr>
          </a:lstStyle>
          <a:p>
            <a:r>
              <a:rPr lang="en-US"/>
              <a:t>Click to edit Master title style</a:t>
            </a:r>
          </a:p>
        </p:txBody>
      </p:sp>
      <p:pic>
        <p:nvPicPr>
          <p:cNvPr id="15" name="Picture 14">
            <a:extLst>
              <a:ext uri="{FF2B5EF4-FFF2-40B4-BE49-F238E27FC236}">
                <a16:creationId xmlns:a16="http://schemas.microsoft.com/office/drawing/2014/main" id="{D754A3E3-18BA-4443-8133-131C99AA78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32" y="5564657"/>
            <a:ext cx="2139516" cy="695343"/>
          </a:xfrm>
          <a:prstGeom prst="rect">
            <a:avLst/>
          </a:prstGeom>
        </p:spPr>
      </p:pic>
    </p:spTree>
    <p:extLst>
      <p:ext uri="{BB962C8B-B14F-4D97-AF65-F5344CB8AC3E}">
        <p14:creationId xmlns:p14="http://schemas.microsoft.com/office/powerpoint/2010/main" val="156241965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60000">
                                          <p:cBhvr additive="base">
                                            <p:cTn id="7" dur="500" fill="hold"/>
                                            <p:tgtEl>
                                              <p:spTgt spid="16"/>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nodePh="1">
                                      <p:stCondLst>
                                        <p:cond delay="0"/>
                                      </p:stCondLst>
                                      <p:endCondLst>
                                        <p:cond evt="begin" delay="0">
                                          <p:tn val="10"/>
                                        </p:cond>
                                      </p:end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down)">
                                          <p:cBhvr>
                                            <p:cTn id="13" dur="500"/>
                                            <p:tgtEl>
                                              <p:spTgt spid="4"/>
                                            </p:tgtEl>
                                          </p:cBhvr>
                                        </p:animEffect>
                                      </p:childTnLst>
                                    </p:cTn>
                                  </p:par>
                                  <p:par>
                                    <p:cTn id="14" presetID="12" presetClass="entr" presetSubtype="1" fill="hold" grpId="0" nodeType="withEffect" nodePh="1">
                                      <p:stCondLst>
                                        <p:cond delay="0"/>
                                      </p:stCondLst>
                                      <p:endCondLst>
                                        <p:cond evt="begin" delay="0">
                                          <p:tn val="14"/>
                                        </p:cond>
                                      </p:end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p:tgtEl>
                                              <p:spTgt spid="12"/>
                                            </p:tgtEl>
                                            <p:attrNameLst>
                                              <p:attrName>ppt_y</p:attrName>
                                            </p:attrNameLst>
                                          </p:cBhvr>
                                          <p:tavLst>
                                            <p:tav tm="0">
                                              <p:val>
                                                <p:strVal val="#ppt_y-#ppt_h*1.125000"/>
                                              </p:val>
                                            </p:tav>
                                            <p:tav tm="100000">
                                              <p:val>
                                                <p:strVal val="#ppt_y"/>
                                              </p:val>
                                            </p:tav>
                                          </p:tavLst>
                                        </p:anim>
                                        <p:animEffect transition="in" filter="wipe(down)">
                                          <p:cBhvr>
                                            <p:cTn id="17" dur="500"/>
                                            <p:tgtEl>
                                              <p:spTgt spid="12"/>
                                            </p:tgtEl>
                                          </p:cBhvr>
                                        </p:animEffect>
                                      </p:childTnLst>
                                    </p:cTn>
                                  </p:par>
                                  <p:par>
                                    <p:cTn id="18" presetID="12" presetClass="entr" presetSubtype="1" fill="hold" grpId="0" nodeType="withEffect" nodePh="1">
                                      <p:stCondLst>
                                        <p:cond delay="0"/>
                                      </p:stCondLst>
                                      <p:endCondLst>
                                        <p:cond evt="begin" delay="0">
                                          <p:tn val="18"/>
                                        </p:cond>
                                      </p:end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p:tgtEl>
                                              <p:spTgt spid="13"/>
                                            </p:tgtEl>
                                            <p:attrNameLst>
                                              <p:attrName>ppt_y</p:attrName>
                                            </p:attrNameLst>
                                          </p:cBhvr>
                                          <p:tavLst>
                                            <p:tav tm="0">
                                              <p:val>
                                                <p:strVal val="#ppt_y-#ppt_h*1.125000"/>
                                              </p:val>
                                            </p:tav>
                                            <p:tav tm="100000">
                                              <p:val>
                                                <p:strVal val="#ppt_y"/>
                                              </p:val>
                                            </p:tav>
                                          </p:tavLst>
                                        </p:anim>
                                        <p:animEffect transition="in" filter="wipe(down)">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nodePh="1">
                                      <p:stCondLst>
                                        <p:cond delay="0"/>
                                      </p:stCondLst>
                                      <p:endCondLst>
                                        <p:cond evt="begin" delay="0">
                                          <p:tn val="10"/>
                                        </p:cond>
                                      </p:end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down)">
                                          <p:cBhvr>
                                            <p:cTn id="13" dur="500"/>
                                            <p:tgtEl>
                                              <p:spTgt spid="4"/>
                                            </p:tgtEl>
                                          </p:cBhvr>
                                        </p:animEffect>
                                      </p:childTnLst>
                                    </p:cTn>
                                  </p:par>
                                  <p:par>
                                    <p:cTn id="14" presetID="12" presetClass="entr" presetSubtype="1" fill="hold" grpId="0" nodeType="withEffect" nodePh="1">
                                      <p:stCondLst>
                                        <p:cond delay="0"/>
                                      </p:stCondLst>
                                      <p:endCondLst>
                                        <p:cond evt="begin" delay="0">
                                          <p:tn val="14"/>
                                        </p:cond>
                                      </p:end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p:tgtEl>
                                              <p:spTgt spid="12"/>
                                            </p:tgtEl>
                                            <p:attrNameLst>
                                              <p:attrName>ppt_y</p:attrName>
                                            </p:attrNameLst>
                                          </p:cBhvr>
                                          <p:tavLst>
                                            <p:tav tm="0">
                                              <p:val>
                                                <p:strVal val="#ppt_y-#ppt_h*1.125000"/>
                                              </p:val>
                                            </p:tav>
                                            <p:tav tm="100000">
                                              <p:val>
                                                <p:strVal val="#ppt_y"/>
                                              </p:val>
                                            </p:tav>
                                          </p:tavLst>
                                        </p:anim>
                                        <p:animEffect transition="in" filter="wipe(down)">
                                          <p:cBhvr>
                                            <p:cTn id="17" dur="500"/>
                                            <p:tgtEl>
                                              <p:spTgt spid="12"/>
                                            </p:tgtEl>
                                          </p:cBhvr>
                                        </p:animEffect>
                                      </p:childTnLst>
                                    </p:cTn>
                                  </p:par>
                                  <p:par>
                                    <p:cTn id="18" presetID="12" presetClass="entr" presetSubtype="1" fill="hold" grpId="0" nodeType="withEffect" nodePh="1">
                                      <p:stCondLst>
                                        <p:cond delay="0"/>
                                      </p:stCondLst>
                                      <p:endCondLst>
                                        <p:cond evt="begin" delay="0">
                                          <p:tn val="18"/>
                                        </p:cond>
                                      </p:end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p:tgtEl>
                                              <p:spTgt spid="13"/>
                                            </p:tgtEl>
                                            <p:attrNameLst>
                                              <p:attrName>ppt_y</p:attrName>
                                            </p:attrNameLst>
                                          </p:cBhvr>
                                          <p:tavLst>
                                            <p:tav tm="0">
                                              <p:val>
                                                <p:strVal val="#ppt_y-#ppt_h*1.125000"/>
                                              </p:val>
                                            </p:tav>
                                            <p:tav tm="100000">
                                              <p:val>
                                                <p:strVal val="#ppt_y"/>
                                              </p:val>
                                            </p:tav>
                                          </p:tavLst>
                                        </p:anim>
                                        <p:animEffect transition="in" filter="wipe(down)">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16" grpId="0"/>
        </p:bldLst>
      </p:timing>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5902960" cy="6858000"/>
          </a:xfrm>
          <a:prstGeom prst="homePlate">
            <a:avLst>
              <a:gd name="adj" fmla="val 11289"/>
            </a:avLst>
          </a:prstGeom>
        </p:spPr>
        <p:txBody>
          <a:bodyPr/>
          <a:lstStyle/>
          <a:p>
            <a:endParaRPr lang="en-US"/>
          </a:p>
        </p:txBody>
      </p:sp>
    </p:spTree>
    <p:extLst>
      <p:ext uri="{BB962C8B-B14F-4D97-AF65-F5344CB8AC3E}">
        <p14:creationId xmlns:p14="http://schemas.microsoft.com/office/powerpoint/2010/main" val="40137039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14:presetBounceEnd="60000">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500" fill="hold"/>
                                            <p:tgtEl>
                                              <p:spTgt spid="7"/>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185" y="711200"/>
            <a:ext cx="4798643" cy="6258559"/>
          </a:xfrm>
          <a:prstGeom prst="rect">
            <a:avLst/>
          </a:prstGeom>
        </p:spPr>
      </p:pic>
      <p:sp>
        <p:nvSpPr>
          <p:cNvPr id="2" name="Title 1"/>
          <p:cNvSpPr>
            <a:spLocks noGrp="1"/>
          </p:cNvSpPr>
          <p:nvPr>
            <p:ph type="title"/>
          </p:nvPr>
        </p:nvSpPr>
        <p:spPr>
          <a:xfrm>
            <a:off x="5676028" y="926001"/>
            <a:ext cx="5753972" cy="763588"/>
          </a:xfrm>
        </p:spPr>
        <p:txBody>
          <a:bodyPr>
            <a:normAutofit/>
          </a:bodyPr>
          <a:lstStyle>
            <a:lvl1pPr>
              <a:defRPr sz="4800" b="1"/>
            </a:lvl1pPr>
          </a:lstStyle>
          <a:p>
            <a:r>
              <a:rPr lang="en-US"/>
              <a:t>Click to edit Master title style</a:t>
            </a:r>
          </a:p>
        </p:txBody>
      </p:sp>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4" name="Picture Placeholder 3"/>
          <p:cNvSpPr>
            <a:spLocks noGrp="1"/>
          </p:cNvSpPr>
          <p:nvPr userDrawn="1">
            <p:ph type="pic" sz="quarter" idx="10"/>
          </p:nvPr>
        </p:nvSpPr>
        <p:spPr>
          <a:xfrm>
            <a:off x="2349500" y="1435100"/>
            <a:ext cx="2006600" cy="3632200"/>
          </a:xfrm>
        </p:spPr>
        <p:txBody>
          <a:bodyPr/>
          <a:lstStyle/>
          <a:p>
            <a:endParaRPr lang="en-US"/>
          </a:p>
        </p:txBody>
      </p:sp>
      <p:pic>
        <p:nvPicPr>
          <p:cNvPr id="13" name="Picture 12">
            <a:extLst>
              <a:ext uri="{FF2B5EF4-FFF2-40B4-BE49-F238E27FC236}">
                <a16:creationId xmlns:a16="http://schemas.microsoft.com/office/drawing/2014/main" id="{EF4BB322-20C9-4633-8BB5-1C196323A33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52632" y="5612324"/>
            <a:ext cx="2139516" cy="695343"/>
          </a:xfrm>
          <a:prstGeom prst="rect">
            <a:avLst/>
          </a:prstGeom>
        </p:spPr>
      </p:pic>
    </p:spTree>
    <p:extLst>
      <p:ext uri="{BB962C8B-B14F-4D97-AF65-F5344CB8AC3E}">
        <p14:creationId xmlns:p14="http://schemas.microsoft.com/office/powerpoint/2010/main" val="386592792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0000">
                                          <p:cBhvr additive="base">
                                            <p:cTn id="7" dur="500" fill="hold"/>
                                            <p:tgtEl>
                                              <p:spTgt spid="12"/>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4" name="Picture Placeholder 3"/>
          <p:cNvSpPr>
            <a:spLocks noGrp="1"/>
          </p:cNvSpPr>
          <p:nvPr userDrawn="1">
            <p:ph type="pic" sz="quarter" idx="10"/>
          </p:nvPr>
        </p:nvSpPr>
        <p:spPr>
          <a:xfrm>
            <a:off x="1053366" y="1788255"/>
            <a:ext cx="2677563" cy="3535254"/>
          </a:xfrm>
        </p:spPr>
        <p:txBody>
          <a:bodyPr/>
          <a:lstStyle/>
          <a:p>
            <a:endParaRPr lang="en-US"/>
          </a:p>
        </p:txBody>
      </p:sp>
      <p:sp>
        <p:nvSpPr>
          <p:cNvPr id="13" name="Title 1"/>
          <p:cNvSpPr>
            <a:spLocks noGrp="1"/>
          </p:cNvSpPr>
          <p:nvPr userDrawn="1">
            <p:ph type="title"/>
          </p:nvPr>
        </p:nvSpPr>
        <p:spPr>
          <a:xfrm>
            <a:off x="381000" y="519601"/>
            <a:ext cx="10515600" cy="763588"/>
          </a:xfrm>
        </p:spPr>
        <p:txBody>
          <a:bodyPr>
            <a:normAutofit/>
          </a:bodyPr>
          <a:lstStyle>
            <a:lvl1pPr>
              <a:defRPr sz="4800" b="1"/>
            </a:lvl1pPr>
          </a:lstStyle>
          <a:p>
            <a:r>
              <a:rPr lang="en-US"/>
              <a:t>Click to edit Master title style</a:t>
            </a:r>
          </a:p>
        </p:txBody>
      </p:sp>
      <p:pic>
        <p:nvPicPr>
          <p:cNvPr id="12" name="Picture 11">
            <a:extLst>
              <a:ext uri="{FF2B5EF4-FFF2-40B4-BE49-F238E27FC236}">
                <a16:creationId xmlns:a16="http://schemas.microsoft.com/office/drawing/2014/main" id="{FF7F2B82-0E26-4346-9AF4-65487001470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32" y="5559839"/>
            <a:ext cx="2139516" cy="695343"/>
          </a:xfrm>
          <a:prstGeom prst="rect">
            <a:avLst/>
          </a:prstGeom>
        </p:spPr>
      </p:pic>
    </p:spTree>
    <p:extLst>
      <p:ext uri="{BB962C8B-B14F-4D97-AF65-F5344CB8AC3E}">
        <p14:creationId xmlns:p14="http://schemas.microsoft.com/office/powerpoint/2010/main" val="355146551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0000">
                                          <p:cBhvr additive="base">
                                            <p:cTn id="7" dur="50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4" name="Picture Placeholder 3"/>
          <p:cNvSpPr>
            <a:spLocks noGrp="1"/>
          </p:cNvSpPr>
          <p:nvPr userDrawn="1">
            <p:ph type="pic" sz="quarter" idx="10"/>
          </p:nvPr>
        </p:nvSpPr>
        <p:spPr>
          <a:xfrm>
            <a:off x="736967" y="2136341"/>
            <a:ext cx="4714709" cy="2845245"/>
          </a:xfrm>
        </p:spPr>
        <p:txBody>
          <a:bodyPr/>
          <a:lstStyle/>
          <a:p>
            <a:endParaRPr lang="en-US"/>
          </a:p>
        </p:txBody>
      </p:sp>
      <p:sp>
        <p:nvSpPr>
          <p:cNvPr id="13" name="Title 1"/>
          <p:cNvSpPr>
            <a:spLocks noGrp="1"/>
          </p:cNvSpPr>
          <p:nvPr userDrawn="1">
            <p:ph type="title"/>
          </p:nvPr>
        </p:nvSpPr>
        <p:spPr>
          <a:xfrm>
            <a:off x="381000" y="519601"/>
            <a:ext cx="10515600" cy="763588"/>
          </a:xfrm>
        </p:spPr>
        <p:txBody>
          <a:bodyPr>
            <a:normAutofit/>
          </a:bodyPr>
          <a:lstStyle>
            <a:lvl1pPr>
              <a:defRPr sz="4800" b="1"/>
            </a:lvl1pPr>
          </a:lstStyle>
          <a:p>
            <a:r>
              <a:rPr lang="en-US"/>
              <a:t>Click to edit Master title style</a:t>
            </a:r>
          </a:p>
        </p:txBody>
      </p:sp>
      <p:pic>
        <p:nvPicPr>
          <p:cNvPr id="12" name="Picture 11">
            <a:extLst>
              <a:ext uri="{FF2B5EF4-FFF2-40B4-BE49-F238E27FC236}">
                <a16:creationId xmlns:a16="http://schemas.microsoft.com/office/drawing/2014/main" id="{CE72AC7E-4CD7-4B66-A6CA-FBE163C4E87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32" y="5564657"/>
            <a:ext cx="2139516" cy="695343"/>
          </a:xfrm>
          <a:prstGeom prst="rect">
            <a:avLst/>
          </a:prstGeom>
        </p:spPr>
      </p:pic>
    </p:spTree>
    <p:extLst>
      <p:ext uri="{BB962C8B-B14F-4D97-AF65-F5344CB8AC3E}">
        <p14:creationId xmlns:p14="http://schemas.microsoft.com/office/powerpoint/2010/main" val="22139726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0000">
                                          <p:cBhvr additive="base">
                                            <p:cTn id="7" dur="50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5" name="Picture Placeholder 4"/>
          <p:cNvSpPr>
            <a:spLocks noGrp="1"/>
          </p:cNvSpPr>
          <p:nvPr userDrawn="1">
            <p:ph type="pic" sz="quarter" idx="10"/>
          </p:nvPr>
        </p:nvSpPr>
        <p:spPr>
          <a:xfrm>
            <a:off x="1076325" y="1990725"/>
            <a:ext cx="5022850" cy="3160713"/>
          </a:xfrm>
        </p:spPr>
        <p:txBody>
          <a:bodyPr/>
          <a:lstStyle/>
          <a:p>
            <a:endParaRPr lang="en-US"/>
          </a:p>
        </p:txBody>
      </p:sp>
      <p:sp>
        <p:nvSpPr>
          <p:cNvPr id="16" name="Title 1"/>
          <p:cNvSpPr>
            <a:spLocks noGrp="1"/>
          </p:cNvSpPr>
          <p:nvPr userDrawn="1">
            <p:ph type="title"/>
          </p:nvPr>
        </p:nvSpPr>
        <p:spPr>
          <a:xfrm>
            <a:off x="381000" y="519601"/>
            <a:ext cx="10515600" cy="763588"/>
          </a:xfrm>
        </p:spPr>
        <p:txBody>
          <a:bodyPr>
            <a:normAutofit/>
          </a:bodyPr>
          <a:lstStyle>
            <a:lvl1pPr>
              <a:defRPr sz="4800" b="1"/>
            </a:lvl1pPr>
          </a:lstStyle>
          <a:p>
            <a:r>
              <a:rPr lang="en-US"/>
              <a:t>Click to edit Master title style</a:t>
            </a:r>
          </a:p>
        </p:txBody>
      </p:sp>
      <p:pic>
        <p:nvPicPr>
          <p:cNvPr id="12" name="Picture 11">
            <a:extLst>
              <a:ext uri="{FF2B5EF4-FFF2-40B4-BE49-F238E27FC236}">
                <a16:creationId xmlns:a16="http://schemas.microsoft.com/office/drawing/2014/main" id="{0D3809C6-0EDB-4CD7-B4D1-93116FB747B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32" y="5567132"/>
            <a:ext cx="2139516" cy="695343"/>
          </a:xfrm>
          <a:prstGeom prst="rect">
            <a:avLst/>
          </a:prstGeom>
        </p:spPr>
      </p:pic>
    </p:spTree>
    <p:extLst>
      <p:ext uri="{BB962C8B-B14F-4D97-AF65-F5344CB8AC3E}">
        <p14:creationId xmlns:p14="http://schemas.microsoft.com/office/powerpoint/2010/main" val="108557996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60000">
                                          <p:cBhvr additive="base">
                                            <p:cTn id="7" dur="500" fill="hold"/>
                                            <p:tgtEl>
                                              <p:spTgt spid="16"/>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Picture Placeholder 2"/>
          <p:cNvSpPr>
            <a:spLocks noGrp="1"/>
          </p:cNvSpPr>
          <p:nvPr userDrawn="1">
            <p:ph type="pic" sz="quarter" idx="13"/>
          </p:nvPr>
        </p:nvSpPr>
        <p:spPr>
          <a:xfrm>
            <a:off x="678180" y="2670810"/>
            <a:ext cx="1600200" cy="1600200"/>
          </a:xfrm>
          <a:prstGeom prst="ellipse">
            <a:avLst/>
          </a:prstGeom>
          <a:noFill/>
        </p:spPr>
        <p:txBody>
          <a:bodyPr/>
          <a:lstStyle>
            <a:lvl1pPr marL="0" indent="0">
              <a:buNone/>
              <a:defRPr sz="1000"/>
            </a:lvl1pPr>
          </a:lstStyle>
          <a:p>
            <a:endParaRPr lang="en-US"/>
          </a:p>
        </p:txBody>
      </p:sp>
      <p:sp>
        <p:nvSpPr>
          <p:cNvPr id="13" name="Picture Placeholder 2"/>
          <p:cNvSpPr>
            <a:spLocks noGrp="1"/>
          </p:cNvSpPr>
          <p:nvPr userDrawn="1">
            <p:ph type="pic" sz="quarter" idx="14"/>
          </p:nvPr>
        </p:nvSpPr>
        <p:spPr>
          <a:xfrm>
            <a:off x="2964180" y="2670810"/>
            <a:ext cx="1600200" cy="1600200"/>
          </a:xfrm>
          <a:prstGeom prst="ellipse">
            <a:avLst/>
          </a:prstGeom>
          <a:noFill/>
        </p:spPr>
        <p:txBody>
          <a:bodyPr/>
          <a:lstStyle>
            <a:lvl1pPr marL="0" indent="0">
              <a:buNone/>
              <a:defRPr sz="1000"/>
            </a:lvl1pPr>
          </a:lstStyle>
          <a:p>
            <a:endParaRPr lang="en-US"/>
          </a:p>
        </p:txBody>
      </p:sp>
      <p:sp>
        <p:nvSpPr>
          <p:cNvPr id="15" name="Picture Placeholder 2"/>
          <p:cNvSpPr>
            <a:spLocks noGrp="1"/>
          </p:cNvSpPr>
          <p:nvPr userDrawn="1">
            <p:ph type="pic" sz="quarter" idx="15"/>
          </p:nvPr>
        </p:nvSpPr>
        <p:spPr>
          <a:xfrm>
            <a:off x="5250180" y="2670810"/>
            <a:ext cx="1600200" cy="1600200"/>
          </a:xfrm>
          <a:prstGeom prst="ellipse">
            <a:avLst/>
          </a:prstGeom>
          <a:noFill/>
        </p:spPr>
        <p:txBody>
          <a:bodyPr/>
          <a:lstStyle>
            <a:lvl1pPr marL="0" indent="0">
              <a:buNone/>
              <a:defRPr sz="1000"/>
            </a:lvl1pPr>
          </a:lstStyle>
          <a:p>
            <a:endParaRPr lang="en-US"/>
          </a:p>
        </p:txBody>
      </p:sp>
      <p:sp>
        <p:nvSpPr>
          <p:cNvPr id="16" name="Picture Placeholder 2"/>
          <p:cNvSpPr>
            <a:spLocks noGrp="1"/>
          </p:cNvSpPr>
          <p:nvPr userDrawn="1">
            <p:ph type="pic" sz="quarter" idx="16"/>
          </p:nvPr>
        </p:nvSpPr>
        <p:spPr>
          <a:xfrm>
            <a:off x="7536180" y="2670810"/>
            <a:ext cx="1600200" cy="1600200"/>
          </a:xfrm>
          <a:prstGeom prst="ellipse">
            <a:avLst/>
          </a:prstGeom>
          <a:noFill/>
        </p:spPr>
        <p:txBody>
          <a:bodyPr/>
          <a:lstStyle>
            <a:lvl1pPr marL="0" indent="0">
              <a:buNone/>
              <a:defRPr sz="1000"/>
            </a:lvl1pPr>
          </a:lstStyle>
          <a:p>
            <a:endParaRPr lang="en-US"/>
          </a:p>
        </p:txBody>
      </p:sp>
      <p:sp>
        <p:nvSpPr>
          <p:cNvPr id="17" name="Picture Placeholder 2"/>
          <p:cNvSpPr>
            <a:spLocks noGrp="1"/>
          </p:cNvSpPr>
          <p:nvPr userDrawn="1">
            <p:ph type="pic" sz="quarter" idx="17"/>
          </p:nvPr>
        </p:nvSpPr>
        <p:spPr>
          <a:xfrm>
            <a:off x="9822180" y="2670810"/>
            <a:ext cx="1600200" cy="1600200"/>
          </a:xfrm>
          <a:prstGeom prst="ellipse">
            <a:avLst/>
          </a:prstGeom>
          <a:noFill/>
        </p:spPr>
        <p:txBody>
          <a:bodyPr/>
          <a:lstStyle>
            <a:lvl1pPr marL="0" indent="0">
              <a:buNone/>
              <a:defRPr sz="1000"/>
            </a:lvl1pPr>
          </a:lstStyle>
          <a:p>
            <a:endParaRPr lang="en-US"/>
          </a:p>
        </p:txBody>
      </p:sp>
      <p:sp>
        <p:nvSpPr>
          <p:cNvPr id="19" name="Title 1"/>
          <p:cNvSpPr>
            <a:spLocks noGrp="1"/>
          </p:cNvSpPr>
          <p:nvPr userDrawn="1">
            <p:ph type="title"/>
          </p:nvPr>
        </p:nvSpPr>
        <p:spPr>
          <a:xfrm>
            <a:off x="381000" y="519601"/>
            <a:ext cx="10515600" cy="763588"/>
          </a:xfrm>
        </p:spPr>
        <p:txBody>
          <a:bodyPr>
            <a:normAutofit/>
          </a:bodyPr>
          <a:lstStyle>
            <a:lvl1pPr>
              <a:defRPr sz="4800" b="1"/>
            </a:lvl1pPr>
          </a:lstStyle>
          <a:p>
            <a:r>
              <a:rPr lang="en-US"/>
              <a:t>Click to edit Master title style</a:t>
            </a:r>
          </a:p>
        </p:txBody>
      </p:sp>
      <p:pic>
        <p:nvPicPr>
          <p:cNvPr id="18" name="Picture 17">
            <a:extLst>
              <a:ext uri="{FF2B5EF4-FFF2-40B4-BE49-F238E27FC236}">
                <a16:creationId xmlns:a16="http://schemas.microsoft.com/office/drawing/2014/main" id="{141522BD-815C-41BC-A657-1925AEC790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32" y="5564657"/>
            <a:ext cx="2139516" cy="695343"/>
          </a:xfrm>
          <a:prstGeom prst="rect">
            <a:avLst/>
          </a:prstGeom>
        </p:spPr>
      </p:pic>
    </p:spTree>
    <p:extLst>
      <p:ext uri="{BB962C8B-B14F-4D97-AF65-F5344CB8AC3E}">
        <p14:creationId xmlns:p14="http://schemas.microsoft.com/office/powerpoint/2010/main" val="206495246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60000">
                                          <p:cBhvr additive="base">
                                            <p:cTn id="7" dur="500" fill="hold"/>
                                            <p:tgtEl>
                                              <p:spTgt spid="19"/>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8" name="Picture Placeholder 5"/>
          <p:cNvSpPr>
            <a:spLocks noGrp="1"/>
          </p:cNvSpPr>
          <p:nvPr userDrawn="1">
            <p:ph type="pic" sz="quarter" idx="13"/>
          </p:nvPr>
        </p:nvSpPr>
        <p:spPr>
          <a:xfrm>
            <a:off x="1426166" y="1800710"/>
            <a:ext cx="2160000" cy="2160000"/>
          </a:xfrm>
          <a:prstGeom prst="ellipse">
            <a:avLst/>
          </a:prstGeom>
        </p:spPr>
      </p:sp>
      <p:sp>
        <p:nvSpPr>
          <p:cNvPr id="19" name="Picture Placeholder 6"/>
          <p:cNvSpPr>
            <a:spLocks noGrp="1"/>
          </p:cNvSpPr>
          <p:nvPr userDrawn="1">
            <p:ph type="pic" sz="quarter" idx="14"/>
          </p:nvPr>
        </p:nvSpPr>
        <p:spPr>
          <a:xfrm>
            <a:off x="5019813" y="1823692"/>
            <a:ext cx="2160000" cy="2160000"/>
          </a:xfrm>
          <a:prstGeom prst="ellipse">
            <a:avLst/>
          </a:prstGeom>
        </p:spPr>
      </p:sp>
      <p:sp>
        <p:nvSpPr>
          <p:cNvPr id="20" name="Picture Placeholder 7"/>
          <p:cNvSpPr>
            <a:spLocks noGrp="1"/>
          </p:cNvSpPr>
          <p:nvPr userDrawn="1">
            <p:ph type="pic" sz="quarter" idx="15"/>
          </p:nvPr>
        </p:nvSpPr>
        <p:spPr>
          <a:xfrm>
            <a:off x="8651388" y="1823692"/>
            <a:ext cx="2160000" cy="2160000"/>
          </a:xfrm>
          <a:prstGeom prst="ellipse">
            <a:avLst/>
          </a:prstGeom>
        </p:spPr>
      </p:sp>
      <p:sp>
        <p:nvSpPr>
          <p:cNvPr id="13" name="Title 1"/>
          <p:cNvSpPr>
            <a:spLocks noGrp="1"/>
          </p:cNvSpPr>
          <p:nvPr userDrawn="1">
            <p:ph type="title"/>
          </p:nvPr>
        </p:nvSpPr>
        <p:spPr>
          <a:xfrm>
            <a:off x="381000" y="519601"/>
            <a:ext cx="10515600" cy="763588"/>
          </a:xfrm>
        </p:spPr>
        <p:txBody>
          <a:bodyPr>
            <a:normAutofit/>
          </a:bodyPr>
          <a:lstStyle>
            <a:lvl1pPr>
              <a:defRPr sz="4800" b="1"/>
            </a:lvl1pPr>
          </a:lstStyle>
          <a:p>
            <a:r>
              <a:rPr lang="en-US"/>
              <a:t>Click to edit Master title style</a:t>
            </a:r>
          </a:p>
        </p:txBody>
      </p:sp>
      <p:pic>
        <p:nvPicPr>
          <p:cNvPr id="12" name="Picture 11">
            <a:extLst>
              <a:ext uri="{FF2B5EF4-FFF2-40B4-BE49-F238E27FC236}">
                <a16:creationId xmlns:a16="http://schemas.microsoft.com/office/drawing/2014/main" id="{0051EEAD-2F5C-4DF2-849F-00AE6EAFD69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32" y="5564657"/>
            <a:ext cx="2139516" cy="695343"/>
          </a:xfrm>
          <a:prstGeom prst="rect">
            <a:avLst/>
          </a:prstGeom>
        </p:spPr>
      </p:pic>
    </p:spTree>
    <p:extLst>
      <p:ext uri="{BB962C8B-B14F-4D97-AF65-F5344CB8AC3E}">
        <p14:creationId xmlns:p14="http://schemas.microsoft.com/office/powerpoint/2010/main" val="66492257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0000">
                                          <p:cBhvr additive="base">
                                            <p:cTn id="7" dur="50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Rectangle 5"/>
          <p:cNvSpPr/>
          <p:nvPr userDrawn="1"/>
        </p:nvSpPr>
        <p:spPr>
          <a:xfrm>
            <a:off x="4763" y="0"/>
            <a:ext cx="12206872" cy="6857998"/>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6"/>
          <p:cNvSpPr>
            <a:spLocks/>
          </p:cNvSpPr>
          <p:nvPr/>
        </p:nvSpPr>
        <p:spPr bwMode="auto">
          <a:xfrm flipH="1">
            <a:off x="4763" y="474168"/>
            <a:ext cx="12206872" cy="760706"/>
          </a:xfrm>
          <a:custGeom>
            <a:avLst/>
            <a:gdLst>
              <a:gd name="T0" fmla="*/ 7205 w 7205"/>
              <a:gd name="T1" fmla="*/ 0 h 449"/>
              <a:gd name="T2" fmla="*/ 7205 w 7205"/>
              <a:gd name="T3" fmla="*/ 449 h 449"/>
              <a:gd name="T4" fmla="*/ 0 w 7205"/>
              <a:gd name="T5" fmla="*/ 94 h 449"/>
              <a:gd name="T6" fmla="*/ 4352 w 7205"/>
              <a:gd name="T7" fmla="*/ 94 h 449"/>
              <a:gd name="T8" fmla="*/ 7205 w 7205"/>
              <a:gd name="T9" fmla="*/ 0 h 449"/>
            </a:gdLst>
            <a:ahLst/>
            <a:cxnLst>
              <a:cxn ang="0">
                <a:pos x="T0" y="T1"/>
              </a:cxn>
              <a:cxn ang="0">
                <a:pos x="T2" y="T3"/>
              </a:cxn>
              <a:cxn ang="0">
                <a:pos x="T4" y="T5"/>
              </a:cxn>
              <a:cxn ang="0">
                <a:pos x="T6" y="T7"/>
              </a:cxn>
              <a:cxn ang="0">
                <a:pos x="T8" y="T9"/>
              </a:cxn>
            </a:cxnLst>
            <a:rect l="0" t="0" r="r" b="b"/>
            <a:pathLst>
              <a:path w="7205" h="449">
                <a:moveTo>
                  <a:pt x="7205" y="0"/>
                </a:moveTo>
                <a:lnTo>
                  <a:pt x="7205" y="449"/>
                </a:lnTo>
                <a:lnTo>
                  <a:pt x="0" y="94"/>
                </a:lnTo>
                <a:lnTo>
                  <a:pt x="4352" y="94"/>
                </a:lnTo>
                <a:lnTo>
                  <a:pt x="720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p:nvSpPr>
        <p:spPr bwMode="auto">
          <a:xfrm flipH="1">
            <a:off x="4763" y="3174"/>
            <a:ext cx="12206872" cy="1177485"/>
          </a:xfrm>
          <a:custGeom>
            <a:avLst/>
            <a:gdLst>
              <a:gd name="T0" fmla="*/ 7205 w 7205"/>
              <a:gd name="T1" fmla="*/ 0 h 695"/>
              <a:gd name="T2" fmla="*/ 7205 w 7205"/>
              <a:gd name="T3" fmla="*/ 336 h 695"/>
              <a:gd name="T4" fmla="*/ 0 w 7205"/>
              <a:gd name="T5" fmla="*/ 695 h 695"/>
              <a:gd name="T6" fmla="*/ 0 w 7205"/>
              <a:gd name="T7" fmla="*/ 0 h 695"/>
              <a:gd name="T8" fmla="*/ 7205 w 7205"/>
              <a:gd name="T9" fmla="*/ 0 h 695"/>
            </a:gdLst>
            <a:ahLst/>
            <a:cxnLst>
              <a:cxn ang="0">
                <a:pos x="T0" y="T1"/>
              </a:cxn>
              <a:cxn ang="0">
                <a:pos x="T2" y="T3"/>
              </a:cxn>
              <a:cxn ang="0">
                <a:pos x="T4" y="T5"/>
              </a:cxn>
              <a:cxn ang="0">
                <a:pos x="T6" y="T7"/>
              </a:cxn>
              <a:cxn ang="0">
                <a:pos x="T8" y="T9"/>
              </a:cxn>
            </a:cxnLst>
            <a:rect l="0" t="0" r="r" b="b"/>
            <a:pathLst>
              <a:path w="7205" h="695">
                <a:moveTo>
                  <a:pt x="7205" y="0"/>
                </a:moveTo>
                <a:lnTo>
                  <a:pt x="7205" y="336"/>
                </a:lnTo>
                <a:lnTo>
                  <a:pt x="0" y="695"/>
                </a:lnTo>
                <a:lnTo>
                  <a:pt x="0" y="0"/>
                </a:lnTo>
                <a:lnTo>
                  <a:pt x="7205"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p:cNvSpPr>
          <p:nvPr/>
        </p:nvSpPr>
        <p:spPr bwMode="auto">
          <a:xfrm flipH="1">
            <a:off x="4763" y="3174"/>
            <a:ext cx="12206872" cy="1138517"/>
          </a:xfrm>
          <a:custGeom>
            <a:avLst/>
            <a:gdLst>
              <a:gd name="T0" fmla="*/ 0 w 7205"/>
              <a:gd name="T1" fmla="*/ 0 h 672"/>
              <a:gd name="T2" fmla="*/ 0 w 7205"/>
              <a:gd name="T3" fmla="*/ 672 h 672"/>
              <a:gd name="T4" fmla="*/ 7205 w 7205"/>
              <a:gd name="T5" fmla="*/ 0 h 672"/>
              <a:gd name="T6" fmla="*/ 0 w 7205"/>
              <a:gd name="T7" fmla="*/ 0 h 672"/>
            </a:gdLst>
            <a:ahLst/>
            <a:cxnLst>
              <a:cxn ang="0">
                <a:pos x="T0" y="T1"/>
              </a:cxn>
              <a:cxn ang="0">
                <a:pos x="T2" y="T3"/>
              </a:cxn>
              <a:cxn ang="0">
                <a:pos x="T4" y="T5"/>
              </a:cxn>
              <a:cxn ang="0">
                <a:pos x="T6" y="T7"/>
              </a:cxn>
            </a:cxnLst>
            <a:rect l="0" t="0" r="r" b="b"/>
            <a:pathLst>
              <a:path w="7205" h="672">
                <a:moveTo>
                  <a:pt x="0" y="0"/>
                </a:moveTo>
                <a:lnTo>
                  <a:pt x="0" y="672"/>
                </a:lnTo>
                <a:lnTo>
                  <a:pt x="7205" y="0"/>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p:cNvSpPr>
          <p:nvPr userDrawn="1"/>
        </p:nvSpPr>
        <p:spPr bwMode="auto">
          <a:xfrm flipH="1">
            <a:off x="2615559" y="5868572"/>
            <a:ext cx="9596076" cy="989426"/>
          </a:xfrm>
          <a:custGeom>
            <a:avLst/>
            <a:gdLst>
              <a:gd name="T0" fmla="*/ 0 w 5664"/>
              <a:gd name="T1" fmla="*/ 0 h 584"/>
              <a:gd name="T2" fmla="*/ 0 w 5664"/>
              <a:gd name="T3" fmla="*/ 584 h 584"/>
              <a:gd name="T4" fmla="*/ 5664 w 5664"/>
              <a:gd name="T5" fmla="*/ 584 h 584"/>
              <a:gd name="T6" fmla="*/ 0 w 5664"/>
              <a:gd name="T7" fmla="*/ 0 h 584"/>
            </a:gdLst>
            <a:ahLst/>
            <a:cxnLst>
              <a:cxn ang="0">
                <a:pos x="T0" y="T1"/>
              </a:cxn>
              <a:cxn ang="0">
                <a:pos x="T2" y="T3"/>
              </a:cxn>
              <a:cxn ang="0">
                <a:pos x="T4" y="T5"/>
              </a:cxn>
              <a:cxn ang="0">
                <a:pos x="T6" y="T7"/>
              </a:cxn>
            </a:cxnLst>
            <a:rect l="0" t="0" r="r" b="b"/>
            <a:pathLst>
              <a:path w="5664" h="584">
                <a:moveTo>
                  <a:pt x="0" y="0"/>
                </a:moveTo>
                <a:lnTo>
                  <a:pt x="0" y="584"/>
                </a:lnTo>
                <a:lnTo>
                  <a:pt x="5664" y="584"/>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p:cNvSpPr>
          <p:nvPr userDrawn="1"/>
        </p:nvSpPr>
        <p:spPr bwMode="auto">
          <a:xfrm flipH="1">
            <a:off x="4763" y="5231544"/>
            <a:ext cx="12206872" cy="1626454"/>
          </a:xfrm>
          <a:custGeom>
            <a:avLst/>
            <a:gdLst>
              <a:gd name="T0" fmla="*/ 7205 w 7205"/>
              <a:gd name="T1" fmla="*/ 0 h 960"/>
              <a:gd name="T2" fmla="*/ 0 w 7205"/>
              <a:gd name="T3" fmla="*/ 960 h 960"/>
              <a:gd name="T4" fmla="*/ 7205 w 7205"/>
              <a:gd name="T5" fmla="*/ 960 h 960"/>
              <a:gd name="T6" fmla="*/ 7205 w 7205"/>
              <a:gd name="T7" fmla="*/ 0 h 960"/>
            </a:gdLst>
            <a:ahLst/>
            <a:cxnLst>
              <a:cxn ang="0">
                <a:pos x="T0" y="T1"/>
              </a:cxn>
              <a:cxn ang="0">
                <a:pos x="T2" y="T3"/>
              </a:cxn>
              <a:cxn ang="0">
                <a:pos x="T4" y="T5"/>
              </a:cxn>
              <a:cxn ang="0">
                <a:pos x="T6" y="T7"/>
              </a:cxn>
            </a:cxnLst>
            <a:rect l="0" t="0" r="r" b="b"/>
            <a:pathLst>
              <a:path w="7205" h="960">
                <a:moveTo>
                  <a:pt x="7205" y="0"/>
                </a:moveTo>
                <a:lnTo>
                  <a:pt x="0" y="960"/>
                </a:lnTo>
                <a:lnTo>
                  <a:pt x="7205" y="960"/>
                </a:lnTo>
                <a:lnTo>
                  <a:pt x="7205"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p:cNvSpPr>
          <p:nvPr userDrawn="1"/>
        </p:nvSpPr>
        <p:spPr bwMode="auto">
          <a:xfrm flipH="1">
            <a:off x="4763" y="6043077"/>
            <a:ext cx="12206872" cy="814922"/>
          </a:xfrm>
          <a:custGeom>
            <a:avLst/>
            <a:gdLst>
              <a:gd name="T0" fmla="*/ 7205 w 7205"/>
              <a:gd name="T1" fmla="*/ 0 h 481"/>
              <a:gd name="T2" fmla="*/ 0 w 7205"/>
              <a:gd name="T3" fmla="*/ 481 h 481"/>
              <a:gd name="T4" fmla="*/ 7205 w 7205"/>
              <a:gd name="T5" fmla="*/ 481 h 481"/>
              <a:gd name="T6" fmla="*/ 7205 w 7205"/>
              <a:gd name="T7" fmla="*/ 0 h 481"/>
            </a:gdLst>
            <a:ahLst/>
            <a:cxnLst>
              <a:cxn ang="0">
                <a:pos x="T0" y="T1"/>
              </a:cxn>
              <a:cxn ang="0">
                <a:pos x="T2" y="T3"/>
              </a:cxn>
              <a:cxn ang="0">
                <a:pos x="T4" y="T5"/>
              </a:cxn>
              <a:cxn ang="0">
                <a:pos x="T6" y="T7"/>
              </a:cxn>
            </a:cxnLst>
            <a:rect l="0" t="0" r="r" b="b"/>
            <a:pathLst>
              <a:path w="7205" h="481">
                <a:moveTo>
                  <a:pt x="7205" y="0"/>
                </a:moveTo>
                <a:lnTo>
                  <a:pt x="0" y="481"/>
                </a:lnTo>
                <a:lnTo>
                  <a:pt x="7205" y="481"/>
                </a:lnTo>
                <a:lnTo>
                  <a:pt x="7205"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descr="Text&#10;&#10;Description automatically generated">
            <a:extLst>
              <a:ext uri="{FF2B5EF4-FFF2-40B4-BE49-F238E27FC236}">
                <a16:creationId xmlns:a16="http://schemas.microsoft.com/office/drawing/2014/main" id="{E50890DC-7853-47AC-A0DE-3727890F27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45337" y="126495"/>
            <a:ext cx="2139517" cy="695343"/>
          </a:xfrm>
          <a:prstGeom prst="rect">
            <a:avLst/>
          </a:prstGeom>
        </p:spPr>
      </p:pic>
    </p:spTree>
    <p:extLst>
      <p:ext uri="{BB962C8B-B14F-4D97-AF65-F5344CB8AC3E}">
        <p14:creationId xmlns:p14="http://schemas.microsoft.com/office/powerpoint/2010/main" val="41004684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8" name="Picture Placeholder 2"/>
          <p:cNvSpPr>
            <a:spLocks noGrp="1"/>
          </p:cNvSpPr>
          <p:nvPr userDrawn="1">
            <p:ph type="pic" sz="quarter" idx="14"/>
          </p:nvPr>
        </p:nvSpPr>
        <p:spPr>
          <a:xfrm>
            <a:off x="381000" y="1660770"/>
            <a:ext cx="1872000" cy="1872000"/>
          </a:xfrm>
          <a:prstGeom prst="snip2DiagRect">
            <a:avLst/>
          </a:prstGeom>
          <a:ln w="34925">
            <a:noFill/>
          </a:ln>
        </p:spPr>
        <p:txBody>
          <a:bodyPr>
            <a:normAutofit/>
          </a:bodyPr>
          <a:lstStyle>
            <a:lvl1pPr>
              <a:defRPr sz="2133"/>
            </a:lvl1pPr>
          </a:lstStyle>
          <a:p>
            <a:endParaRPr lang="id-ID" dirty="0"/>
          </a:p>
        </p:txBody>
      </p:sp>
      <p:sp>
        <p:nvSpPr>
          <p:cNvPr id="19" name="Picture Placeholder 2"/>
          <p:cNvSpPr>
            <a:spLocks noGrp="1"/>
          </p:cNvSpPr>
          <p:nvPr userDrawn="1">
            <p:ph type="pic" sz="quarter" idx="16"/>
          </p:nvPr>
        </p:nvSpPr>
        <p:spPr>
          <a:xfrm>
            <a:off x="6078220" y="1660770"/>
            <a:ext cx="1872000" cy="1872000"/>
          </a:xfrm>
          <a:prstGeom prst="snip2DiagRect">
            <a:avLst/>
          </a:prstGeom>
          <a:ln w="34925">
            <a:noFill/>
          </a:ln>
        </p:spPr>
        <p:txBody>
          <a:bodyPr>
            <a:normAutofit/>
          </a:bodyPr>
          <a:lstStyle>
            <a:lvl1pPr>
              <a:defRPr sz="2133"/>
            </a:lvl1pPr>
          </a:lstStyle>
          <a:p>
            <a:endParaRPr lang="id-ID" dirty="0"/>
          </a:p>
        </p:txBody>
      </p:sp>
      <p:sp>
        <p:nvSpPr>
          <p:cNvPr id="13" name="Title 1"/>
          <p:cNvSpPr>
            <a:spLocks noGrp="1"/>
          </p:cNvSpPr>
          <p:nvPr userDrawn="1">
            <p:ph type="title"/>
          </p:nvPr>
        </p:nvSpPr>
        <p:spPr>
          <a:xfrm>
            <a:off x="381000" y="519601"/>
            <a:ext cx="10515600" cy="763588"/>
          </a:xfrm>
        </p:spPr>
        <p:txBody>
          <a:bodyPr>
            <a:normAutofit/>
          </a:bodyPr>
          <a:lstStyle>
            <a:lvl1pPr>
              <a:defRPr sz="4800" b="1"/>
            </a:lvl1pPr>
          </a:lstStyle>
          <a:p>
            <a:r>
              <a:rPr lang="en-US" dirty="0"/>
              <a:t>Click to edit Master title style</a:t>
            </a:r>
          </a:p>
        </p:txBody>
      </p:sp>
      <p:pic>
        <p:nvPicPr>
          <p:cNvPr id="12" name="Picture 11">
            <a:extLst>
              <a:ext uri="{FF2B5EF4-FFF2-40B4-BE49-F238E27FC236}">
                <a16:creationId xmlns:a16="http://schemas.microsoft.com/office/drawing/2014/main" id="{E9A88A40-3DD2-4696-9980-0E23891A48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32" y="5564657"/>
            <a:ext cx="2139516" cy="695343"/>
          </a:xfrm>
          <a:prstGeom prst="rect">
            <a:avLst/>
          </a:prstGeom>
        </p:spPr>
      </p:pic>
    </p:spTree>
    <p:extLst>
      <p:ext uri="{BB962C8B-B14F-4D97-AF65-F5344CB8AC3E}">
        <p14:creationId xmlns:p14="http://schemas.microsoft.com/office/powerpoint/2010/main" val="219025385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0000">
                                          <p:cBhvr additive="base">
                                            <p:cTn id="7" dur="50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nodePh="1">
                                      <p:stCondLst>
                                        <p:cond delay="0"/>
                                      </p:stCondLst>
                                      <p:endCondLst>
                                        <p:cond evt="begin" delay="0">
                                          <p:tn val="10"/>
                                        </p:cond>
                                      </p:end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nodePh="1">
                                      <p:stCondLst>
                                        <p:cond delay="0"/>
                                      </p:stCondLst>
                                      <p:endCondLst>
                                        <p:cond evt="begin" delay="0">
                                          <p:tn val="15"/>
                                        </p:cond>
                                      </p:end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nodePh="1">
                                      <p:stCondLst>
                                        <p:cond delay="0"/>
                                      </p:stCondLst>
                                      <p:endCondLst>
                                        <p:cond evt="begin" delay="0">
                                          <p:tn val="10"/>
                                        </p:cond>
                                      </p:end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nodePh="1">
                                      <p:stCondLst>
                                        <p:cond delay="0"/>
                                      </p:stCondLst>
                                      <p:endCondLst>
                                        <p:cond evt="begin" delay="0">
                                          <p:tn val="15"/>
                                        </p:cond>
                                      </p:end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3" grpId="0"/>
        </p:bldLst>
      </p:timing>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8" name="Picture Placeholder 9"/>
          <p:cNvSpPr>
            <a:spLocks noGrp="1"/>
          </p:cNvSpPr>
          <p:nvPr userDrawn="1">
            <p:ph type="pic" sz="quarter" idx="14"/>
          </p:nvPr>
        </p:nvSpPr>
        <p:spPr>
          <a:xfrm>
            <a:off x="871854" y="1747844"/>
            <a:ext cx="1872000" cy="1872000"/>
          </a:xfrm>
          <a:prstGeom prst="snip2DiagRect">
            <a:avLst/>
          </a:prstGeom>
        </p:spPr>
        <p:txBody>
          <a:bodyPr/>
          <a:lstStyle>
            <a:lvl1pPr>
              <a:defRPr sz="1600"/>
            </a:lvl1pPr>
          </a:lstStyle>
          <a:p>
            <a:endParaRPr lang="id-ID"/>
          </a:p>
        </p:txBody>
      </p:sp>
      <p:sp>
        <p:nvSpPr>
          <p:cNvPr id="19" name="Picture Placeholder 9"/>
          <p:cNvSpPr>
            <a:spLocks noGrp="1"/>
          </p:cNvSpPr>
          <p:nvPr userDrawn="1">
            <p:ph type="pic" sz="quarter" idx="15"/>
          </p:nvPr>
        </p:nvSpPr>
        <p:spPr>
          <a:xfrm>
            <a:off x="871854" y="4100519"/>
            <a:ext cx="1872000" cy="1872000"/>
          </a:xfrm>
          <a:prstGeom prst="snip2DiagRect">
            <a:avLst/>
          </a:prstGeom>
        </p:spPr>
        <p:txBody>
          <a:bodyPr/>
          <a:lstStyle>
            <a:lvl1pPr>
              <a:defRPr sz="1600"/>
            </a:lvl1pPr>
          </a:lstStyle>
          <a:p>
            <a:endParaRPr lang="id-ID"/>
          </a:p>
        </p:txBody>
      </p:sp>
      <p:sp>
        <p:nvSpPr>
          <p:cNvPr id="20" name="Picture Placeholder 9"/>
          <p:cNvSpPr>
            <a:spLocks noGrp="1"/>
          </p:cNvSpPr>
          <p:nvPr userDrawn="1">
            <p:ph type="pic" sz="quarter" idx="16"/>
          </p:nvPr>
        </p:nvSpPr>
        <p:spPr>
          <a:xfrm>
            <a:off x="6358254" y="1747844"/>
            <a:ext cx="1872000" cy="1872000"/>
          </a:xfrm>
          <a:prstGeom prst="snip2DiagRect">
            <a:avLst/>
          </a:prstGeom>
        </p:spPr>
        <p:txBody>
          <a:bodyPr/>
          <a:lstStyle>
            <a:lvl1pPr>
              <a:defRPr sz="1600"/>
            </a:lvl1pPr>
          </a:lstStyle>
          <a:p>
            <a:endParaRPr lang="id-ID"/>
          </a:p>
        </p:txBody>
      </p:sp>
      <p:sp>
        <p:nvSpPr>
          <p:cNvPr id="21" name="Picture Placeholder 9"/>
          <p:cNvSpPr>
            <a:spLocks noGrp="1"/>
          </p:cNvSpPr>
          <p:nvPr userDrawn="1">
            <p:ph type="pic" sz="quarter" idx="17"/>
          </p:nvPr>
        </p:nvSpPr>
        <p:spPr>
          <a:xfrm>
            <a:off x="6358254" y="4100519"/>
            <a:ext cx="1872000" cy="1872000"/>
          </a:xfrm>
          <a:prstGeom prst="snip2DiagRect">
            <a:avLst/>
          </a:prstGeom>
        </p:spPr>
        <p:txBody>
          <a:bodyPr/>
          <a:lstStyle>
            <a:lvl1pPr>
              <a:defRPr sz="1600"/>
            </a:lvl1pPr>
          </a:lstStyle>
          <a:p>
            <a:endParaRPr lang="id-ID"/>
          </a:p>
        </p:txBody>
      </p:sp>
      <p:sp>
        <p:nvSpPr>
          <p:cNvPr id="15" name="Title 1"/>
          <p:cNvSpPr>
            <a:spLocks noGrp="1"/>
          </p:cNvSpPr>
          <p:nvPr userDrawn="1">
            <p:ph type="title"/>
          </p:nvPr>
        </p:nvSpPr>
        <p:spPr>
          <a:xfrm>
            <a:off x="381000" y="519601"/>
            <a:ext cx="10515600" cy="763588"/>
          </a:xfrm>
        </p:spPr>
        <p:txBody>
          <a:bodyPr>
            <a:normAutofit/>
          </a:bodyPr>
          <a:lstStyle>
            <a:lvl1pPr>
              <a:defRPr sz="4800" b="1"/>
            </a:lvl1pPr>
          </a:lstStyle>
          <a:p>
            <a:r>
              <a:rPr lang="en-US" dirty="0"/>
              <a:t>Click to edit Master title style</a:t>
            </a:r>
          </a:p>
        </p:txBody>
      </p:sp>
      <p:pic>
        <p:nvPicPr>
          <p:cNvPr id="13" name="Picture 12">
            <a:extLst>
              <a:ext uri="{FF2B5EF4-FFF2-40B4-BE49-F238E27FC236}">
                <a16:creationId xmlns:a16="http://schemas.microsoft.com/office/drawing/2014/main" id="{E4A55C19-DAB2-4B2D-9409-64F71E9C88B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32" y="5564657"/>
            <a:ext cx="2139516" cy="695343"/>
          </a:xfrm>
          <a:prstGeom prst="rect">
            <a:avLst/>
          </a:prstGeom>
        </p:spPr>
      </p:pic>
    </p:spTree>
    <p:extLst>
      <p:ext uri="{BB962C8B-B14F-4D97-AF65-F5344CB8AC3E}">
        <p14:creationId xmlns:p14="http://schemas.microsoft.com/office/powerpoint/2010/main" val="268647055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60000">
                                          <p:cBhvr additive="base">
                                            <p:cTn id="7" dur="500" fill="hold"/>
                                            <p:tgtEl>
                                              <p:spTgt spid="15"/>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nodePh="1">
                                      <p:stCondLst>
                                        <p:cond delay="0"/>
                                      </p:stCondLst>
                                      <p:endCondLst>
                                        <p:cond evt="begin" delay="0">
                                          <p:tn val="10"/>
                                        </p:cond>
                                      </p:end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nodePh="1">
                                      <p:stCondLst>
                                        <p:cond delay="0"/>
                                      </p:stCondLst>
                                      <p:endCondLst>
                                        <p:cond evt="begin" delay="0">
                                          <p:tn val="15"/>
                                        </p:cond>
                                      </p:end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nodePh="1">
                                      <p:stCondLst>
                                        <p:cond delay="0"/>
                                      </p:stCondLst>
                                      <p:endCondLst>
                                        <p:cond evt="begin" delay="0">
                                          <p:tn val="20"/>
                                        </p:cond>
                                      </p:end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nodePh="1">
                                      <p:stCondLst>
                                        <p:cond delay="0"/>
                                      </p:stCondLst>
                                      <p:endCondLst>
                                        <p:cond evt="begin" delay="0">
                                          <p:tn val="25"/>
                                        </p:cond>
                                      </p:end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nodePh="1">
                                      <p:stCondLst>
                                        <p:cond delay="0"/>
                                      </p:stCondLst>
                                      <p:endCondLst>
                                        <p:cond evt="begin" delay="0">
                                          <p:tn val="10"/>
                                        </p:cond>
                                      </p:end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nodePh="1">
                                      <p:stCondLst>
                                        <p:cond delay="0"/>
                                      </p:stCondLst>
                                      <p:endCondLst>
                                        <p:cond evt="begin" delay="0">
                                          <p:tn val="15"/>
                                        </p:cond>
                                      </p:end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nodePh="1">
                                      <p:stCondLst>
                                        <p:cond delay="0"/>
                                      </p:stCondLst>
                                      <p:endCondLst>
                                        <p:cond evt="begin" delay="0">
                                          <p:tn val="20"/>
                                        </p:cond>
                                      </p:end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nodePh="1">
                                      <p:stCondLst>
                                        <p:cond delay="0"/>
                                      </p:stCondLst>
                                      <p:endCondLst>
                                        <p:cond evt="begin" delay="0">
                                          <p:tn val="25"/>
                                        </p:cond>
                                      </p:end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15" grpId="0"/>
        </p:bldLst>
      </p:timing>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8" name="Picture Placeholder 3"/>
          <p:cNvSpPr>
            <a:spLocks noGrp="1"/>
          </p:cNvSpPr>
          <p:nvPr userDrawn="1">
            <p:ph type="pic" sz="quarter" idx="10"/>
          </p:nvPr>
        </p:nvSpPr>
        <p:spPr>
          <a:xfrm>
            <a:off x="698952" y="2113494"/>
            <a:ext cx="1825459" cy="1825460"/>
          </a:xfrm>
          <a:prstGeom prst="snip2DiagRect">
            <a:avLst/>
          </a:prstGeom>
        </p:spPr>
        <p:txBody>
          <a:bodyPr>
            <a:normAutofit/>
          </a:bodyPr>
          <a:lstStyle>
            <a:lvl1pPr>
              <a:defRPr sz="1600">
                <a:solidFill>
                  <a:schemeClr val="tx2"/>
                </a:solidFill>
              </a:defRPr>
            </a:lvl1pPr>
          </a:lstStyle>
          <a:p>
            <a:endParaRPr lang="id-ID" dirty="0"/>
          </a:p>
        </p:txBody>
      </p:sp>
      <p:sp>
        <p:nvSpPr>
          <p:cNvPr id="13" name="Title 1"/>
          <p:cNvSpPr>
            <a:spLocks noGrp="1"/>
          </p:cNvSpPr>
          <p:nvPr userDrawn="1">
            <p:ph type="title"/>
          </p:nvPr>
        </p:nvSpPr>
        <p:spPr>
          <a:xfrm>
            <a:off x="381000" y="519601"/>
            <a:ext cx="10515600" cy="763588"/>
          </a:xfrm>
        </p:spPr>
        <p:txBody>
          <a:bodyPr>
            <a:normAutofit/>
          </a:bodyPr>
          <a:lstStyle>
            <a:lvl1pPr>
              <a:defRPr sz="4800" b="1"/>
            </a:lvl1pPr>
          </a:lstStyle>
          <a:p>
            <a:r>
              <a:rPr lang="en-US"/>
              <a:t>Click to edit Master title style</a:t>
            </a:r>
          </a:p>
        </p:txBody>
      </p:sp>
      <p:pic>
        <p:nvPicPr>
          <p:cNvPr id="12" name="Picture 11">
            <a:extLst>
              <a:ext uri="{FF2B5EF4-FFF2-40B4-BE49-F238E27FC236}">
                <a16:creationId xmlns:a16="http://schemas.microsoft.com/office/drawing/2014/main" id="{5A44232E-FBAC-432E-9677-DC82A34094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32" y="5564657"/>
            <a:ext cx="2139516" cy="695343"/>
          </a:xfrm>
          <a:prstGeom prst="rect">
            <a:avLst/>
          </a:prstGeom>
        </p:spPr>
      </p:pic>
    </p:spTree>
    <p:extLst>
      <p:ext uri="{BB962C8B-B14F-4D97-AF65-F5344CB8AC3E}">
        <p14:creationId xmlns:p14="http://schemas.microsoft.com/office/powerpoint/2010/main" val="419003200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0000">
                                          <p:cBhvr additive="base">
                                            <p:cTn id="7" dur="50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nodePh="1">
                                      <p:stCondLst>
                                        <p:cond delay="0"/>
                                      </p:stCondLst>
                                      <p:endCondLst>
                                        <p:cond evt="begin" delay="0">
                                          <p:tn val="10"/>
                                        </p:cond>
                                      </p:end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nodePh="1">
                                      <p:stCondLst>
                                        <p:cond delay="0"/>
                                      </p:stCondLst>
                                      <p:endCondLst>
                                        <p:cond evt="begin" delay="0">
                                          <p:tn val="10"/>
                                        </p:cond>
                                      </p:end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p:bldLst>
      </p:timing>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 y="519601"/>
            <a:ext cx="10515600" cy="763588"/>
          </a:xfrm>
        </p:spPr>
        <p:txBody>
          <a:bodyPr>
            <a:normAutofit/>
          </a:bodyPr>
          <a:lstStyle>
            <a:lvl1pPr>
              <a:defRPr sz="4800" b="1"/>
            </a:lvl1pPr>
          </a:lstStyle>
          <a:p>
            <a:r>
              <a:rPr lang="en-US"/>
              <a:t>Click to edit Master title style</a:t>
            </a:r>
          </a:p>
        </p:txBody>
      </p:sp>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Picture Placeholder 15"/>
          <p:cNvSpPr>
            <a:spLocks noGrp="1"/>
          </p:cNvSpPr>
          <p:nvPr userDrawn="1">
            <p:ph type="pic" sz="quarter" idx="10"/>
          </p:nvPr>
        </p:nvSpPr>
        <p:spPr>
          <a:xfrm>
            <a:off x="381000" y="1570514"/>
            <a:ext cx="5119914" cy="3817030"/>
          </a:xfrm>
          <a:prstGeom prst="snip2DiagRect">
            <a:avLst/>
          </a:prstGeom>
        </p:spPr>
        <p:txBody>
          <a:bodyPr/>
          <a:lstStyle/>
          <a:p>
            <a:endParaRPr lang="en-US"/>
          </a:p>
        </p:txBody>
      </p:sp>
      <p:pic>
        <p:nvPicPr>
          <p:cNvPr id="12" name="Picture 11">
            <a:extLst>
              <a:ext uri="{FF2B5EF4-FFF2-40B4-BE49-F238E27FC236}">
                <a16:creationId xmlns:a16="http://schemas.microsoft.com/office/drawing/2014/main" id="{7EACEDAD-B884-47C0-86F4-021738D5A3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32" y="5566359"/>
            <a:ext cx="2139516" cy="695343"/>
          </a:xfrm>
          <a:prstGeom prst="rect">
            <a:avLst/>
          </a:prstGeom>
        </p:spPr>
      </p:pic>
    </p:spTree>
    <p:extLst>
      <p:ext uri="{BB962C8B-B14F-4D97-AF65-F5344CB8AC3E}">
        <p14:creationId xmlns:p14="http://schemas.microsoft.com/office/powerpoint/2010/main" val="123123944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0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accent1"/>
        </a:solid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588" y="6134100"/>
            <a:ext cx="11185525" cy="723900"/>
          </a:xfrm>
          <a:custGeom>
            <a:avLst/>
            <a:gdLst>
              <a:gd name="T0" fmla="*/ 7046 w 7046"/>
              <a:gd name="T1" fmla="*/ 456 h 456"/>
              <a:gd name="T2" fmla="*/ 0 w 7046"/>
              <a:gd name="T3" fmla="*/ 0 h 456"/>
              <a:gd name="T4" fmla="*/ 0 w 7046"/>
              <a:gd name="T5" fmla="*/ 456 h 456"/>
              <a:gd name="T6" fmla="*/ 7046 w 7046"/>
              <a:gd name="T7" fmla="*/ 456 h 456"/>
            </a:gdLst>
            <a:ahLst/>
            <a:cxnLst>
              <a:cxn ang="0">
                <a:pos x="T0" y="T1"/>
              </a:cxn>
              <a:cxn ang="0">
                <a:pos x="T2" y="T3"/>
              </a:cxn>
              <a:cxn ang="0">
                <a:pos x="T4" y="T5"/>
              </a:cxn>
              <a:cxn ang="0">
                <a:pos x="T6" y="T7"/>
              </a:cxn>
            </a:cxnLst>
            <a:rect l="0" t="0" r="r" b="b"/>
            <a:pathLst>
              <a:path w="7046" h="456">
                <a:moveTo>
                  <a:pt x="7046" y="456"/>
                </a:moveTo>
                <a:lnTo>
                  <a:pt x="0" y="0"/>
                </a:lnTo>
                <a:lnTo>
                  <a:pt x="0" y="456"/>
                </a:lnTo>
                <a:lnTo>
                  <a:pt x="7046" y="45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p:cNvSpPr>
          <p:nvPr userDrawn="1"/>
        </p:nvSpPr>
        <p:spPr bwMode="auto">
          <a:xfrm>
            <a:off x="1588" y="5676900"/>
            <a:ext cx="12206288" cy="1181100"/>
          </a:xfrm>
          <a:custGeom>
            <a:avLst/>
            <a:gdLst>
              <a:gd name="T0" fmla="*/ 7689 w 7689"/>
              <a:gd name="T1" fmla="*/ 744 h 744"/>
              <a:gd name="T2" fmla="*/ 7689 w 7689"/>
              <a:gd name="T3" fmla="*/ 0 h 744"/>
              <a:gd name="T4" fmla="*/ 0 w 7689"/>
              <a:gd name="T5" fmla="*/ 619 h 744"/>
              <a:gd name="T6" fmla="*/ 0 w 7689"/>
              <a:gd name="T7" fmla="*/ 744 h 744"/>
              <a:gd name="T8" fmla="*/ 7689 w 7689"/>
              <a:gd name="T9" fmla="*/ 744 h 744"/>
            </a:gdLst>
            <a:ahLst/>
            <a:cxnLst>
              <a:cxn ang="0">
                <a:pos x="T0" y="T1"/>
              </a:cxn>
              <a:cxn ang="0">
                <a:pos x="T2" y="T3"/>
              </a:cxn>
              <a:cxn ang="0">
                <a:pos x="T4" y="T5"/>
              </a:cxn>
              <a:cxn ang="0">
                <a:pos x="T6" y="T7"/>
              </a:cxn>
              <a:cxn ang="0">
                <a:pos x="T8" y="T9"/>
              </a:cxn>
            </a:cxnLst>
            <a:rect l="0" t="0" r="r" b="b"/>
            <a:pathLst>
              <a:path w="7689" h="744">
                <a:moveTo>
                  <a:pt x="7689" y="744"/>
                </a:moveTo>
                <a:lnTo>
                  <a:pt x="7689" y="0"/>
                </a:lnTo>
                <a:lnTo>
                  <a:pt x="0" y="619"/>
                </a:lnTo>
                <a:lnTo>
                  <a:pt x="0" y="744"/>
                </a:lnTo>
                <a:lnTo>
                  <a:pt x="7689" y="744"/>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1588" y="-768350"/>
            <a:ext cx="12206288" cy="1549400"/>
          </a:xfrm>
          <a:custGeom>
            <a:avLst/>
            <a:gdLst>
              <a:gd name="T0" fmla="*/ 0 w 7801"/>
              <a:gd name="T1" fmla="*/ 976 h 976"/>
              <a:gd name="T2" fmla="*/ 7801 w 7801"/>
              <a:gd name="T3" fmla="*/ 536 h 976"/>
              <a:gd name="T4" fmla="*/ 0 w 7801"/>
              <a:gd name="T5" fmla="*/ 0 h 976"/>
              <a:gd name="T6" fmla="*/ 0 w 7801"/>
              <a:gd name="T7" fmla="*/ 976 h 976"/>
            </a:gdLst>
            <a:ahLst/>
            <a:cxnLst>
              <a:cxn ang="0">
                <a:pos x="T0" y="T1"/>
              </a:cxn>
              <a:cxn ang="0">
                <a:pos x="T2" y="T3"/>
              </a:cxn>
              <a:cxn ang="0">
                <a:pos x="T4" y="T5"/>
              </a:cxn>
              <a:cxn ang="0">
                <a:pos x="T6" y="T7"/>
              </a:cxn>
            </a:cxnLst>
            <a:rect l="0" t="0" r="r" b="b"/>
            <a:pathLst>
              <a:path w="7801" h="976">
                <a:moveTo>
                  <a:pt x="0" y="976"/>
                </a:moveTo>
                <a:lnTo>
                  <a:pt x="7801" y="536"/>
                </a:lnTo>
                <a:lnTo>
                  <a:pt x="0" y="0"/>
                </a:lnTo>
                <a:lnTo>
                  <a:pt x="0" y="97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14288" y="-781050"/>
            <a:ext cx="12193588" cy="1214438"/>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14288" y="-781050"/>
            <a:ext cx="12193588" cy="598488"/>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1588" y="6081713"/>
            <a:ext cx="12206288" cy="776288"/>
          </a:xfrm>
          <a:custGeom>
            <a:avLst/>
            <a:gdLst>
              <a:gd name="T0" fmla="*/ 7689 w 7689"/>
              <a:gd name="T1" fmla="*/ 489 h 489"/>
              <a:gd name="T2" fmla="*/ 7689 w 7689"/>
              <a:gd name="T3" fmla="*/ 0 h 489"/>
              <a:gd name="T4" fmla="*/ 0 w 7689"/>
              <a:gd name="T5" fmla="*/ 442 h 489"/>
              <a:gd name="T6" fmla="*/ 0 w 7689"/>
              <a:gd name="T7" fmla="*/ 489 h 489"/>
              <a:gd name="T8" fmla="*/ 5020 w 7689"/>
              <a:gd name="T9" fmla="*/ 489 h 489"/>
              <a:gd name="T10" fmla="*/ 7689 w 7689"/>
              <a:gd name="T11" fmla="*/ 489 h 489"/>
            </a:gdLst>
            <a:ahLst/>
            <a:cxnLst>
              <a:cxn ang="0">
                <a:pos x="T0" y="T1"/>
              </a:cxn>
              <a:cxn ang="0">
                <a:pos x="T2" y="T3"/>
              </a:cxn>
              <a:cxn ang="0">
                <a:pos x="T4" y="T5"/>
              </a:cxn>
              <a:cxn ang="0">
                <a:pos x="T6" y="T7"/>
              </a:cxn>
              <a:cxn ang="0">
                <a:pos x="T8" y="T9"/>
              </a:cxn>
              <a:cxn ang="0">
                <a:pos x="T10" y="T11"/>
              </a:cxn>
            </a:cxnLst>
            <a:rect l="0" t="0" r="r" b="b"/>
            <a:pathLst>
              <a:path w="7689" h="489">
                <a:moveTo>
                  <a:pt x="7689" y="489"/>
                </a:moveTo>
                <a:lnTo>
                  <a:pt x="7689" y="0"/>
                </a:lnTo>
                <a:lnTo>
                  <a:pt x="0" y="442"/>
                </a:lnTo>
                <a:lnTo>
                  <a:pt x="0" y="489"/>
                </a:lnTo>
                <a:lnTo>
                  <a:pt x="5020" y="489"/>
                </a:lnTo>
                <a:lnTo>
                  <a:pt x="7689" y="489"/>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pic>
        <p:nvPicPr>
          <p:cNvPr id="13" name="Picture 12" descr="Text&#10;&#10;Description automatically generated">
            <a:extLst>
              <a:ext uri="{FF2B5EF4-FFF2-40B4-BE49-F238E27FC236}">
                <a16:creationId xmlns:a16="http://schemas.microsoft.com/office/drawing/2014/main" id="{F1DB1066-4D1A-4D7E-8D3E-8711B58A26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65438" y="485765"/>
            <a:ext cx="2139517" cy="695343"/>
          </a:xfrm>
          <a:prstGeom prst="rect">
            <a:avLst/>
          </a:prstGeom>
        </p:spPr>
      </p:pic>
    </p:spTree>
    <p:extLst>
      <p:ext uri="{BB962C8B-B14F-4D97-AF65-F5344CB8AC3E}">
        <p14:creationId xmlns:p14="http://schemas.microsoft.com/office/powerpoint/2010/main" val="40059975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46356"/>
            <a:ext cx="10972800" cy="853122"/>
          </a:xfrm>
          <a:prstGeom prst="rect">
            <a:avLst/>
          </a:prstGeom>
        </p:spPr>
        <p:txBody>
          <a:bodyPr/>
          <a:lstStyle>
            <a:lvl1pPr>
              <a:defRPr>
                <a:solidFill>
                  <a:schemeClr val="bg1"/>
                </a:solidFill>
              </a:defRPr>
            </a:lvl1pPr>
          </a:lstStyle>
          <a:p>
            <a:r>
              <a:rPr lang="en-US"/>
              <a:t>Click to edit Master title style</a:t>
            </a:r>
          </a:p>
        </p:txBody>
      </p:sp>
      <p:sp>
        <p:nvSpPr>
          <p:cNvPr id="4" name="Footer Placeholder 3"/>
          <p:cNvSpPr>
            <a:spLocks noGrp="1"/>
          </p:cNvSpPr>
          <p:nvPr>
            <p:ph type="ftr" sz="quarter" idx="11"/>
          </p:nvPr>
        </p:nvSpPr>
        <p:spPr>
          <a:xfrm>
            <a:off x="7040880" y="6364606"/>
            <a:ext cx="356616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5191760" y="6364606"/>
            <a:ext cx="1747520" cy="365125"/>
          </a:xfrm>
          <a:prstGeom prst="rect">
            <a:avLst/>
          </a:prstGeom>
        </p:spPr>
        <p:txBody>
          <a:bodyPr/>
          <a:lstStyle>
            <a:lvl1pPr algn="ctr">
              <a:defRPr/>
            </a:lvl1pPr>
          </a:lstStyle>
          <a:p>
            <a:fld id="{AC2C8571-0CA1-FA47-8570-019C21319E7B}" type="slidenum">
              <a:rPr lang="en-US" smtClean="0"/>
              <a:pPr/>
              <a:t>‹#›</a:t>
            </a:fld>
            <a:endParaRPr lang="en-US"/>
          </a:p>
        </p:txBody>
      </p:sp>
    </p:spTree>
    <p:extLst>
      <p:ext uri="{BB962C8B-B14F-4D97-AF65-F5344CB8AC3E}">
        <p14:creationId xmlns:p14="http://schemas.microsoft.com/office/powerpoint/2010/main" val="1877654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418220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184917" y="798991"/>
            <a:ext cx="4368908" cy="5461134"/>
          </a:xfrm>
          <a:prstGeom prst="rect">
            <a:avLst/>
          </a:prstGeom>
        </p:spPr>
      </p:pic>
      <p:sp>
        <p:nvSpPr>
          <p:cNvPr id="5" name="Freeform 5"/>
          <p:cNvSpPr>
            <a:spLocks/>
          </p:cNvSpPr>
          <p:nvPr userDrawn="1"/>
        </p:nvSpPr>
        <p:spPr bwMode="auto">
          <a:xfrm>
            <a:off x="1588" y="6134100"/>
            <a:ext cx="11185525" cy="723900"/>
          </a:xfrm>
          <a:custGeom>
            <a:avLst/>
            <a:gdLst>
              <a:gd name="T0" fmla="*/ 7046 w 7046"/>
              <a:gd name="T1" fmla="*/ 456 h 456"/>
              <a:gd name="T2" fmla="*/ 0 w 7046"/>
              <a:gd name="T3" fmla="*/ 0 h 456"/>
              <a:gd name="T4" fmla="*/ 0 w 7046"/>
              <a:gd name="T5" fmla="*/ 456 h 456"/>
              <a:gd name="T6" fmla="*/ 7046 w 7046"/>
              <a:gd name="T7" fmla="*/ 456 h 456"/>
            </a:gdLst>
            <a:ahLst/>
            <a:cxnLst>
              <a:cxn ang="0">
                <a:pos x="T0" y="T1"/>
              </a:cxn>
              <a:cxn ang="0">
                <a:pos x="T2" y="T3"/>
              </a:cxn>
              <a:cxn ang="0">
                <a:pos x="T4" y="T5"/>
              </a:cxn>
              <a:cxn ang="0">
                <a:pos x="T6" y="T7"/>
              </a:cxn>
            </a:cxnLst>
            <a:rect l="0" t="0" r="r" b="b"/>
            <a:pathLst>
              <a:path w="7046" h="456">
                <a:moveTo>
                  <a:pt x="7046" y="456"/>
                </a:moveTo>
                <a:lnTo>
                  <a:pt x="0" y="0"/>
                </a:lnTo>
                <a:lnTo>
                  <a:pt x="0" y="456"/>
                </a:lnTo>
                <a:lnTo>
                  <a:pt x="7046" y="45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1588" y="5676900"/>
            <a:ext cx="12206288" cy="1181100"/>
          </a:xfrm>
          <a:custGeom>
            <a:avLst/>
            <a:gdLst>
              <a:gd name="T0" fmla="*/ 7689 w 7689"/>
              <a:gd name="T1" fmla="*/ 744 h 744"/>
              <a:gd name="T2" fmla="*/ 7689 w 7689"/>
              <a:gd name="T3" fmla="*/ 0 h 744"/>
              <a:gd name="T4" fmla="*/ 0 w 7689"/>
              <a:gd name="T5" fmla="*/ 619 h 744"/>
              <a:gd name="T6" fmla="*/ 0 w 7689"/>
              <a:gd name="T7" fmla="*/ 744 h 744"/>
              <a:gd name="T8" fmla="*/ 7689 w 7689"/>
              <a:gd name="T9" fmla="*/ 744 h 744"/>
            </a:gdLst>
            <a:ahLst/>
            <a:cxnLst>
              <a:cxn ang="0">
                <a:pos x="T0" y="T1"/>
              </a:cxn>
              <a:cxn ang="0">
                <a:pos x="T2" y="T3"/>
              </a:cxn>
              <a:cxn ang="0">
                <a:pos x="T4" y="T5"/>
              </a:cxn>
              <a:cxn ang="0">
                <a:pos x="T6" y="T7"/>
              </a:cxn>
              <a:cxn ang="0">
                <a:pos x="T8" y="T9"/>
              </a:cxn>
            </a:cxnLst>
            <a:rect l="0" t="0" r="r" b="b"/>
            <a:pathLst>
              <a:path w="7689" h="744">
                <a:moveTo>
                  <a:pt x="7689" y="744"/>
                </a:moveTo>
                <a:lnTo>
                  <a:pt x="7689" y="0"/>
                </a:lnTo>
                <a:lnTo>
                  <a:pt x="0" y="619"/>
                </a:lnTo>
                <a:lnTo>
                  <a:pt x="0" y="744"/>
                </a:lnTo>
                <a:lnTo>
                  <a:pt x="7689" y="744"/>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1588" y="15875"/>
            <a:ext cx="12206288" cy="1549400"/>
          </a:xfrm>
          <a:custGeom>
            <a:avLst/>
            <a:gdLst>
              <a:gd name="T0" fmla="*/ 0 w 7801"/>
              <a:gd name="T1" fmla="*/ 976 h 976"/>
              <a:gd name="T2" fmla="*/ 7801 w 7801"/>
              <a:gd name="T3" fmla="*/ 536 h 976"/>
              <a:gd name="T4" fmla="*/ 0 w 7801"/>
              <a:gd name="T5" fmla="*/ 0 h 976"/>
              <a:gd name="T6" fmla="*/ 0 w 7801"/>
              <a:gd name="T7" fmla="*/ 976 h 976"/>
            </a:gdLst>
            <a:ahLst/>
            <a:cxnLst>
              <a:cxn ang="0">
                <a:pos x="T0" y="T1"/>
              </a:cxn>
              <a:cxn ang="0">
                <a:pos x="T2" y="T3"/>
              </a:cxn>
              <a:cxn ang="0">
                <a:pos x="T4" y="T5"/>
              </a:cxn>
              <a:cxn ang="0">
                <a:pos x="T6" y="T7"/>
              </a:cxn>
            </a:cxnLst>
            <a:rect l="0" t="0" r="r" b="b"/>
            <a:pathLst>
              <a:path w="7801" h="976">
                <a:moveTo>
                  <a:pt x="0" y="976"/>
                </a:moveTo>
                <a:lnTo>
                  <a:pt x="7801" y="536"/>
                </a:lnTo>
                <a:lnTo>
                  <a:pt x="0" y="0"/>
                </a:lnTo>
                <a:lnTo>
                  <a:pt x="0" y="97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userDrawn="1"/>
        </p:nvSpPr>
        <p:spPr bwMode="auto">
          <a:xfrm>
            <a:off x="14288" y="3175"/>
            <a:ext cx="12193588" cy="1214438"/>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p:cNvSpPr>
          <p:nvPr userDrawn="1"/>
        </p:nvSpPr>
        <p:spPr bwMode="auto">
          <a:xfrm>
            <a:off x="14288" y="3175"/>
            <a:ext cx="12193588" cy="598488"/>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1588" y="6081713"/>
            <a:ext cx="12206288" cy="776288"/>
          </a:xfrm>
          <a:custGeom>
            <a:avLst/>
            <a:gdLst>
              <a:gd name="T0" fmla="*/ 7689 w 7689"/>
              <a:gd name="T1" fmla="*/ 489 h 489"/>
              <a:gd name="T2" fmla="*/ 7689 w 7689"/>
              <a:gd name="T3" fmla="*/ 0 h 489"/>
              <a:gd name="T4" fmla="*/ 0 w 7689"/>
              <a:gd name="T5" fmla="*/ 442 h 489"/>
              <a:gd name="T6" fmla="*/ 0 w 7689"/>
              <a:gd name="T7" fmla="*/ 489 h 489"/>
              <a:gd name="T8" fmla="*/ 5020 w 7689"/>
              <a:gd name="T9" fmla="*/ 489 h 489"/>
              <a:gd name="T10" fmla="*/ 7689 w 7689"/>
              <a:gd name="T11" fmla="*/ 489 h 489"/>
            </a:gdLst>
            <a:ahLst/>
            <a:cxnLst>
              <a:cxn ang="0">
                <a:pos x="T0" y="T1"/>
              </a:cxn>
              <a:cxn ang="0">
                <a:pos x="T2" y="T3"/>
              </a:cxn>
              <a:cxn ang="0">
                <a:pos x="T4" y="T5"/>
              </a:cxn>
              <a:cxn ang="0">
                <a:pos x="T6" y="T7"/>
              </a:cxn>
              <a:cxn ang="0">
                <a:pos x="T8" y="T9"/>
              </a:cxn>
              <a:cxn ang="0">
                <a:pos x="T10" y="T11"/>
              </a:cxn>
            </a:cxnLst>
            <a:rect l="0" t="0" r="r" b="b"/>
            <a:pathLst>
              <a:path w="7689" h="489">
                <a:moveTo>
                  <a:pt x="7689" y="489"/>
                </a:moveTo>
                <a:lnTo>
                  <a:pt x="7689" y="0"/>
                </a:lnTo>
                <a:lnTo>
                  <a:pt x="0" y="442"/>
                </a:lnTo>
                <a:lnTo>
                  <a:pt x="0" y="489"/>
                </a:lnTo>
                <a:lnTo>
                  <a:pt x="5020" y="489"/>
                </a:lnTo>
                <a:lnTo>
                  <a:pt x="7689" y="489"/>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381000" y="519601"/>
            <a:ext cx="10515600" cy="763588"/>
          </a:xfrm>
        </p:spPr>
        <p:txBody>
          <a:bodyPr>
            <a:normAutofit/>
          </a:bodyPr>
          <a:lstStyle>
            <a:lvl1pPr>
              <a:defRPr sz="4000">
                <a:solidFill>
                  <a:schemeClr val="bg1"/>
                </a:solidFill>
              </a:defRPr>
            </a:lvl1pPr>
          </a:lstStyle>
          <a:p>
            <a:r>
              <a:rPr lang="en-US"/>
              <a:t>Click to edit Master title style</a:t>
            </a:r>
          </a:p>
        </p:txBody>
      </p:sp>
      <p:pic>
        <p:nvPicPr>
          <p:cNvPr id="10" name="Picture 9">
            <a:extLst>
              <a:ext uri="{FF2B5EF4-FFF2-40B4-BE49-F238E27FC236}">
                <a16:creationId xmlns:a16="http://schemas.microsoft.com/office/drawing/2014/main" id="{A33A1BE5-9458-479F-92F3-CA187DFBBA9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57453" y="5329227"/>
            <a:ext cx="2139516" cy="695343"/>
          </a:xfrm>
          <a:prstGeom prst="rect">
            <a:avLst/>
          </a:prstGeom>
        </p:spPr>
      </p:pic>
    </p:spTree>
    <p:extLst>
      <p:ext uri="{BB962C8B-B14F-4D97-AF65-F5344CB8AC3E}">
        <p14:creationId xmlns:p14="http://schemas.microsoft.com/office/powerpoint/2010/main" val="6540159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60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60000">
                                          <p:cBhvr additive="base">
                                            <p:cTn id="7" dur="500" fill="hold"/>
                                            <p:tgtEl>
                                              <p:spTgt spid="16"/>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22D0BB-B3CE-4FC4-B1AA-21F98102BC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5835" y="1217613"/>
            <a:ext cx="3671278" cy="5495925"/>
          </a:xfrm>
          <a:prstGeom prst="rect">
            <a:avLst/>
          </a:prstGeom>
        </p:spPr>
      </p:pic>
      <p:sp>
        <p:nvSpPr>
          <p:cNvPr id="5" name="Freeform 5"/>
          <p:cNvSpPr>
            <a:spLocks/>
          </p:cNvSpPr>
          <p:nvPr userDrawn="1"/>
        </p:nvSpPr>
        <p:spPr bwMode="auto">
          <a:xfrm>
            <a:off x="1588" y="6134100"/>
            <a:ext cx="11185525" cy="723900"/>
          </a:xfrm>
          <a:custGeom>
            <a:avLst/>
            <a:gdLst>
              <a:gd name="T0" fmla="*/ 7046 w 7046"/>
              <a:gd name="T1" fmla="*/ 456 h 456"/>
              <a:gd name="T2" fmla="*/ 0 w 7046"/>
              <a:gd name="T3" fmla="*/ 0 h 456"/>
              <a:gd name="T4" fmla="*/ 0 w 7046"/>
              <a:gd name="T5" fmla="*/ 456 h 456"/>
              <a:gd name="T6" fmla="*/ 7046 w 7046"/>
              <a:gd name="T7" fmla="*/ 456 h 456"/>
            </a:gdLst>
            <a:ahLst/>
            <a:cxnLst>
              <a:cxn ang="0">
                <a:pos x="T0" y="T1"/>
              </a:cxn>
              <a:cxn ang="0">
                <a:pos x="T2" y="T3"/>
              </a:cxn>
              <a:cxn ang="0">
                <a:pos x="T4" y="T5"/>
              </a:cxn>
              <a:cxn ang="0">
                <a:pos x="T6" y="T7"/>
              </a:cxn>
            </a:cxnLst>
            <a:rect l="0" t="0" r="r" b="b"/>
            <a:pathLst>
              <a:path w="7046" h="456">
                <a:moveTo>
                  <a:pt x="7046" y="456"/>
                </a:moveTo>
                <a:lnTo>
                  <a:pt x="0" y="0"/>
                </a:lnTo>
                <a:lnTo>
                  <a:pt x="0" y="456"/>
                </a:lnTo>
                <a:lnTo>
                  <a:pt x="7046" y="45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1588" y="5676900"/>
            <a:ext cx="12206288" cy="1181100"/>
          </a:xfrm>
          <a:custGeom>
            <a:avLst/>
            <a:gdLst>
              <a:gd name="T0" fmla="*/ 7689 w 7689"/>
              <a:gd name="T1" fmla="*/ 744 h 744"/>
              <a:gd name="T2" fmla="*/ 7689 w 7689"/>
              <a:gd name="T3" fmla="*/ 0 h 744"/>
              <a:gd name="T4" fmla="*/ 0 w 7689"/>
              <a:gd name="T5" fmla="*/ 619 h 744"/>
              <a:gd name="T6" fmla="*/ 0 w 7689"/>
              <a:gd name="T7" fmla="*/ 744 h 744"/>
              <a:gd name="T8" fmla="*/ 7689 w 7689"/>
              <a:gd name="T9" fmla="*/ 744 h 744"/>
            </a:gdLst>
            <a:ahLst/>
            <a:cxnLst>
              <a:cxn ang="0">
                <a:pos x="T0" y="T1"/>
              </a:cxn>
              <a:cxn ang="0">
                <a:pos x="T2" y="T3"/>
              </a:cxn>
              <a:cxn ang="0">
                <a:pos x="T4" y="T5"/>
              </a:cxn>
              <a:cxn ang="0">
                <a:pos x="T6" y="T7"/>
              </a:cxn>
              <a:cxn ang="0">
                <a:pos x="T8" y="T9"/>
              </a:cxn>
            </a:cxnLst>
            <a:rect l="0" t="0" r="r" b="b"/>
            <a:pathLst>
              <a:path w="7689" h="744">
                <a:moveTo>
                  <a:pt x="7689" y="744"/>
                </a:moveTo>
                <a:lnTo>
                  <a:pt x="7689" y="0"/>
                </a:lnTo>
                <a:lnTo>
                  <a:pt x="0" y="619"/>
                </a:lnTo>
                <a:lnTo>
                  <a:pt x="0" y="744"/>
                </a:lnTo>
                <a:lnTo>
                  <a:pt x="7689" y="744"/>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1588" y="15875"/>
            <a:ext cx="12206288" cy="1549400"/>
          </a:xfrm>
          <a:custGeom>
            <a:avLst/>
            <a:gdLst>
              <a:gd name="T0" fmla="*/ 0 w 7801"/>
              <a:gd name="T1" fmla="*/ 976 h 976"/>
              <a:gd name="T2" fmla="*/ 7801 w 7801"/>
              <a:gd name="T3" fmla="*/ 536 h 976"/>
              <a:gd name="T4" fmla="*/ 0 w 7801"/>
              <a:gd name="T5" fmla="*/ 0 h 976"/>
              <a:gd name="T6" fmla="*/ 0 w 7801"/>
              <a:gd name="T7" fmla="*/ 976 h 976"/>
            </a:gdLst>
            <a:ahLst/>
            <a:cxnLst>
              <a:cxn ang="0">
                <a:pos x="T0" y="T1"/>
              </a:cxn>
              <a:cxn ang="0">
                <a:pos x="T2" y="T3"/>
              </a:cxn>
              <a:cxn ang="0">
                <a:pos x="T4" y="T5"/>
              </a:cxn>
              <a:cxn ang="0">
                <a:pos x="T6" y="T7"/>
              </a:cxn>
            </a:cxnLst>
            <a:rect l="0" t="0" r="r" b="b"/>
            <a:pathLst>
              <a:path w="7801" h="976">
                <a:moveTo>
                  <a:pt x="0" y="976"/>
                </a:moveTo>
                <a:lnTo>
                  <a:pt x="7801" y="536"/>
                </a:lnTo>
                <a:lnTo>
                  <a:pt x="0" y="0"/>
                </a:lnTo>
                <a:lnTo>
                  <a:pt x="0" y="97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userDrawn="1"/>
        </p:nvSpPr>
        <p:spPr bwMode="auto">
          <a:xfrm>
            <a:off x="14288" y="3175"/>
            <a:ext cx="12193588" cy="1214438"/>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p:cNvSpPr>
          <p:nvPr userDrawn="1"/>
        </p:nvSpPr>
        <p:spPr bwMode="auto">
          <a:xfrm>
            <a:off x="14288" y="3175"/>
            <a:ext cx="12193588" cy="598488"/>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1588" y="6081713"/>
            <a:ext cx="12206288" cy="776288"/>
          </a:xfrm>
          <a:custGeom>
            <a:avLst/>
            <a:gdLst>
              <a:gd name="T0" fmla="*/ 7689 w 7689"/>
              <a:gd name="T1" fmla="*/ 489 h 489"/>
              <a:gd name="T2" fmla="*/ 7689 w 7689"/>
              <a:gd name="T3" fmla="*/ 0 h 489"/>
              <a:gd name="T4" fmla="*/ 0 w 7689"/>
              <a:gd name="T5" fmla="*/ 442 h 489"/>
              <a:gd name="T6" fmla="*/ 0 w 7689"/>
              <a:gd name="T7" fmla="*/ 489 h 489"/>
              <a:gd name="T8" fmla="*/ 5020 w 7689"/>
              <a:gd name="T9" fmla="*/ 489 h 489"/>
              <a:gd name="T10" fmla="*/ 7689 w 7689"/>
              <a:gd name="T11" fmla="*/ 489 h 489"/>
            </a:gdLst>
            <a:ahLst/>
            <a:cxnLst>
              <a:cxn ang="0">
                <a:pos x="T0" y="T1"/>
              </a:cxn>
              <a:cxn ang="0">
                <a:pos x="T2" y="T3"/>
              </a:cxn>
              <a:cxn ang="0">
                <a:pos x="T4" y="T5"/>
              </a:cxn>
              <a:cxn ang="0">
                <a:pos x="T6" y="T7"/>
              </a:cxn>
              <a:cxn ang="0">
                <a:pos x="T8" y="T9"/>
              </a:cxn>
              <a:cxn ang="0">
                <a:pos x="T10" y="T11"/>
              </a:cxn>
            </a:cxnLst>
            <a:rect l="0" t="0" r="r" b="b"/>
            <a:pathLst>
              <a:path w="7689" h="489">
                <a:moveTo>
                  <a:pt x="7689" y="489"/>
                </a:moveTo>
                <a:lnTo>
                  <a:pt x="7689" y="0"/>
                </a:lnTo>
                <a:lnTo>
                  <a:pt x="0" y="442"/>
                </a:lnTo>
                <a:lnTo>
                  <a:pt x="0" y="489"/>
                </a:lnTo>
                <a:lnTo>
                  <a:pt x="5020" y="489"/>
                </a:lnTo>
                <a:lnTo>
                  <a:pt x="7689" y="489"/>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381000" y="519601"/>
            <a:ext cx="10515600" cy="763588"/>
          </a:xfrm>
        </p:spPr>
        <p:txBody>
          <a:bodyPr>
            <a:normAutofit/>
          </a:bodyPr>
          <a:lstStyle>
            <a:lvl1pPr>
              <a:defRPr sz="4000">
                <a:solidFill>
                  <a:schemeClr val="bg1"/>
                </a:solidFill>
              </a:defRPr>
            </a:lvl1pPr>
          </a:lstStyle>
          <a:p>
            <a:r>
              <a:rPr lang="en-US"/>
              <a:t>Click to edit Master title style</a:t>
            </a:r>
          </a:p>
        </p:txBody>
      </p:sp>
      <p:pic>
        <p:nvPicPr>
          <p:cNvPr id="10" name="Picture 9">
            <a:extLst>
              <a:ext uri="{FF2B5EF4-FFF2-40B4-BE49-F238E27FC236}">
                <a16:creationId xmlns:a16="http://schemas.microsoft.com/office/drawing/2014/main" id="{A33A1BE5-9458-479F-92F3-CA187DFBBA9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57453" y="5329227"/>
            <a:ext cx="2139516" cy="695343"/>
          </a:xfrm>
          <a:prstGeom prst="rect">
            <a:avLst/>
          </a:prstGeom>
        </p:spPr>
      </p:pic>
    </p:spTree>
    <p:extLst>
      <p:ext uri="{BB962C8B-B14F-4D97-AF65-F5344CB8AC3E}">
        <p14:creationId xmlns:p14="http://schemas.microsoft.com/office/powerpoint/2010/main" val="222299977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500" fill="hold"/>
                                            <p:tgtEl>
                                              <p:spTgt spid="11"/>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184917" y="799637"/>
            <a:ext cx="4368908" cy="5459842"/>
          </a:xfrm>
          <a:prstGeom prst="rect">
            <a:avLst/>
          </a:prstGeom>
        </p:spPr>
      </p:pic>
      <p:sp>
        <p:nvSpPr>
          <p:cNvPr id="5" name="Freeform 5"/>
          <p:cNvSpPr>
            <a:spLocks/>
          </p:cNvSpPr>
          <p:nvPr userDrawn="1"/>
        </p:nvSpPr>
        <p:spPr bwMode="auto">
          <a:xfrm>
            <a:off x="1588" y="6134100"/>
            <a:ext cx="11185525" cy="723900"/>
          </a:xfrm>
          <a:custGeom>
            <a:avLst/>
            <a:gdLst>
              <a:gd name="T0" fmla="*/ 7046 w 7046"/>
              <a:gd name="T1" fmla="*/ 456 h 456"/>
              <a:gd name="T2" fmla="*/ 0 w 7046"/>
              <a:gd name="T3" fmla="*/ 0 h 456"/>
              <a:gd name="T4" fmla="*/ 0 w 7046"/>
              <a:gd name="T5" fmla="*/ 456 h 456"/>
              <a:gd name="T6" fmla="*/ 7046 w 7046"/>
              <a:gd name="T7" fmla="*/ 456 h 456"/>
            </a:gdLst>
            <a:ahLst/>
            <a:cxnLst>
              <a:cxn ang="0">
                <a:pos x="T0" y="T1"/>
              </a:cxn>
              <a:cxn ang="0">
                <a:pos x="T2" y="T3"/>
              </a:cxn>
              <a:cxn ang="0">
                <a:pos x="T4" y="T5"/>
              </a:cxn>
              <a:cxn ang="0">
                <a:pos x="T6" y="T7"/>
              </a:cxn>
            </a:cxnLst>
            <a:rect l="0" t="0" r="r" b="b"/>
            <a:pathLst>
              <a:path w="7046" h="456">
                <a:moveTo>
                  <a:pt x="7046" y="456"/>
                </a:moveTo>
                <a:lnTo>
                  <a:pt x="0" y="0"/>
                </a:lnTo>
                <a:lnTo>
                  <a:pt x="0" y="456"/>
                </a:lnTo>
                <a:lnTo>
                  <a:pt x="7046" y="45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1588" y="5676900"/>
            <a:ext cx="12206288" cy="1181100"/>
          </a:xfrm>
          <a:custGeom>
            <a:avLst/>
            <a:gdLst>
              <a:gd name="T0" fmla="*/ 7689 w 7689"/>
              <a:gd name="T1" fmla="*/ 744 h 744"/>
              <a:gd name="T2" fmla="*/ 7689 w 7689"/>
              <a:gd name="T3" fmla="*/ 0 h 744"/>
              <a:gd name="T4" fmla="*/ 0 w 7689"/>
              <a:gd name="T5" fmla="*/ 619 h 744"/>
              <a:gd name="T6" fmla="*/ 0 w 7689"/>
              <a:gd name="T7" fmla="*/ 744 h 744"/>
              <a:gd name="T8" fmla="*/ 7689 w 7689"/>
              <a:gd name="T9" fmla="*/ 744 h 744"/>
            </a:gdLst>
            <a:ahLst/>
            <a:cxnLst>
              <a:cxn ang="0">
                <a:pos x="T0" y="T1"/>
              </a:cxn>
              <a:cxn ang="0">
                <a:pos x="T2" y="T3"/>
              </a:cxn>
              <a:cxn ang="0">
                <a:pos x="T4" y="T5"/>
              </a:cxn>
              <a:cxn ang="0">
                <a:pos x="T6" y="T7"/>
              </a:cxn>
              <a:cxn ang="0">
                <a:pos x="T8" y="T9"/>
              </a:cxn>
            </a:cxnLst>
            <a:rect l="0" t="0" r="r" b="b"/>
            <a:pathLst>
              <a:path w="7689" h="744">
                <a:moveTo>
                  <a:pt x="7689" y="744"/>
                </a:moveTo>
                <a:lnTo>
                  <a:pt x="7689" y="0"/>
                </a:lnTo>
                <a:lnTo>
                  <a:pt x="0" y="619"/>
                </a:lnTo>
                <a:lnTo>
                  <a:pt x="0" y="744"/>
                </a:lnTo>
                <a:lnTo>
                  <a:pt x="7689" y="744"/>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1588" y="15875"/>
            <a:ext cx="12206288" cy="1549400"/>
          </a:xfrm>
          <a:custGeom>
            <a:avLst/>
            <a:gdLst>
              <a:gd name="T0" fmla="*/ 0 w 7801"/>
              <a:gd name="T1" fmla="*/ 976 h 976"/>
              <a:gd name="T2" fmla="*/ 7801 w 7801"/>
              <a:gd name="T3" fmla="*/ 536 h 976"/>
              <a:gd name="T4" fmla="*/ 0 w 7801"/>
              <a:gd name="T5" fmla="*/ 0 h 976"/>
              <a:gd name="T6" fmla="*/ 0 w 7801"/>
              <a:gd name="T7" fmla="*/ 976 h 976"/>
            </a:gdLst>
            <a:ahLst/>
            <a:cxnLst>
              <a:cxn ang="0">
                <a:pos x="T0" y="T1"/>
              </a:cxn>
              <a:cxn ang="0">
                <a:pos x="T2" y="T3"/>
              </a:cxn>
              <a:cxn ang="0">
                <a:pos x="T4" y="T5"/>
              </a:cxn>
              <a:cxn ang="0">
                <a:pos x="T6" y="T7"/>
              </a:cxn>
            </a:cxnLst>
            <a:rect l="0" t="0" r="r" b="b"/>
            <a:pathLst>
              <a:path w="7801" h="976">
                <a:moveTo>
                  <a:pt x="0" y="976"/>
                </a:moveTo>
                <a:lnTo>
                  <a:pt x="7801" y="536"/>
                </a:lnTo>
                <a:lnTo>
                  <a:pt x="0" y="0"/>
                </a:lnTo>
                <a:lnTo>
                  <a:pt x="0" y="97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userDrawn="1"/>
        </p:nvSpPr>
        <p:spPr bwMode="auto">
          <a:xfrm>
            <a:off x="14288" y="3175"/>
            <a:ext cx="12193588" cy="1214438"/>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p:cNvSpPr>
          <p:nvPr userDrawn="1"/>
        </p:nvSpPr>
        <p:spPr bwMode="auto">
          <a:xfrm>
            <a:off x="14288" y="3175"/>
            <a:ext cx="12193588" cy="598488"/>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1588" y="6081713"/>
            <a:ext cx="12206288" cy="776288"/>
          </a:xfrm>
          <a:custGeom>
            <a:avLst/>
            <a:gdLst>
              <a:gd name="T0" fmla="*/ 7689 w 7689"/>
              <a:gd name="T1" fmla="*/ 489 h 489"/>
              <a:gd name="T2" fmla="*/ 7689 w 7689"/>
              <a:gd name="T3" fmla="*/ 0 h 489"/>
              <a:gd name="T4" fmla="*/ 0 w 7689"/>
              <a:gd name="T5" fmla="*/ 442 h 489"/>
              <a:gd name="T6" fmla="*/ 0 w 7689"/>
              <a:gd name="T7" fmla="*/ 489 h 489"/>
              <a:gd name="T8" fmla="*/ 5020 w 7689"/>
              <a:gd name="T9" fmla="*/ 489 h 489"/>
              <a:gd name="T10" fmla="*/ 7689 w 7689"/>
              <a:gd name="T11" fmla="*/ 489 h 489"/>
            </a:gdLst>
            <a:ahLst/>
            <a:cxnLst>
              <a:cxn ang="0">
                <a:pos x="T0" y="T1"/>
              </a:cxn>
              <a:cxn ang="0">
                <a:pos x="T2" y="T3"/>
              </a:cxn>
              <a:cxn ang="0">
                <a:pos x="T4" y="T5"/>
              </a:cxn>
              <a:cxn ang="0">
                <a:pos x="T6" y="T7"/>
              </a:cxn>
              <a:cxn ang="0">
                <a:pos x="T8" y="T9"/>
              </a:cxn>
              <a:cxn ang="0">
                <a:pos x="T10" y="T11"/>
              </a:cxn>
            </a:cxnLst>
            <a:rect l="0" t="0" r="r" b="b"/>
            <a:pathLst>
              <a:path w="7689" h="489">
                <a:moveTo>
                  <a:pt x="7689" y="489"/>
                </a:moveTo>
                <a:lnTo>
                  <a:pt x="7689" y="0"/>
                </a:lnTo>
                <a:lnTo>
                  <a:pt x="0" y="442"/>
                </a:lnTo>
                <a:lnTo>
                  <a:pt x="0" y="489"/>
                </a:lnTo>
                <a:lnTo>
                  <a:pt x="5020" y="489"/>
                </a:lnTo>
                <a:lnTo>
                  <a:pt x="7689" y="489"/>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381000" y="519601"/>
            <a:ext cx="10515600" cy="763588"/>
          </a:xfrm>
        </p:spPr>
        <p:txBody>
          <a:bodyPr>
            <a:normAutofit/>
          </a:bodyPr>
          <a:lstStyle>
            <a:lvl1pPr>
              <a:defRPr sz="4000">
                <a:solidFill>
                  <a:schemeClr val="bg1"/>
                </a:solidFill>
              </a:defRPr>
            </a:lvl1pPr>
          </a:lstStyle>
          <a:p>
            <a:r>
              <a:rPr lang="en-US"/>
              <a:t>Click to edit Master title style</a:t>
            </a:r>
          </a:p>
        </p:txBody>
      </p:sp>
      <p:pic>
        <p:nvPicPr>
          <p:cNvPr id="10" name="Picture 9">
            <a:extLst>
              <a:ext uri="{FF2B5EF4-FFF2-40B4-BE49-F238E27FC236}">
                <a16:creationId xmlns:a16="http://schemas.microsoft.com/office/drawing/2014/main" id="{A33A1BE5-9458-479F-92F3-CA187DFBBA9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57453" y="5329227"/>
            <a:ext cx="2139516" cy="695343"/>
          </a:xfrm>
          <a:prstGeom prst="rect">
            <a:avLst/>
          </a:prstGeom>
        </p:spPr>
      </p:pic>
    </p:spTree>
    <p:extLst>
      <p:ext uri="{BB962C8B-B14F-4D97-AF65-F5344CB8AC3E}">
        <p14:creationId xmlns:p14="http://schemas.microsoft.com/office/powerpoint/2010/main" val="347026131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60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60000">
                                          <p:cBhvr additive="base">
                                            <p:cTn id="7" dur="500" fill="hold"/>
                                            <p:tgtEl>
                                              <p:spTgt spid="16"/>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Title 1"/>
          <p:cNvSpPr>
            <a:spLocks noGrp="1"/>
          </p:cNvSpPr>
          <p:nvPr userDrawn="1">
            <p:ph type="title"/>
          </p:nvPr>
        </p:nvSpPr>
        <p:spPr>
          <a:xfrm>
            <a:off x="381000" y="519601"/>
            <a:ext cx="10515600" cy="763588"/>
          </a:xfrm>
        </p:spPr>
        <p:txBody>
          <a:bodyPr>
            <a:normAutofit/>
          </a:bodyPr>
          <a:lstStyle>
            <a:lvl1pPr>
              <a:defRPr sz="4800" b="1"/>
            </a:lvl1pPr>
          </a:lstStyle>
          <a:p>
            <a:r>
              <a:rPr lang="en-US"/>
              <a:t>Click to edit Master title style</a:t>
            </a:r>
          </a:p>
        </p:txBody>
      </p:sp>
      <p:pic>
        <p:nvPicPr>
          <p:cNvPr id="12" name="Picture 11">
            <a:extLst>
              <a:ext uri="{FF2B5EF4-FFF2-40B4-BE49-F238E27FC236}">
                <a16:creationId xmlns:a16="http://schemas.microsoft.com/office/drawing/2014/main" id="{4CEEB79B-17BE-49E8-BE49-5DD791A982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32" y="5480148"/>
            <a:ext cx="2139516" cy="695343"/>
          </a:xfrm>
          <a:prstGeom prst="rect">
            <a:avLst/>
          </a:prstGeom>
        </p:spPr>
      </p:pic>
    </p:spTree>
    <p:extLst>
      <p:ext uri="{BB962C8B-B14F-4D97-AF65-F5344CB8AC3E}">
        <p14:creationId xmlns:p14="http://schemas.microsoft.com/office/powerpoint/2010/main" val="85327007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0000">
                                          <p:cBhvr additive="base">
                                            <p:cTn id="7" dur="50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4" name="Picture Placeholder 3"/>
          <p:cNvSpPr>
            <a:spLocks noGrp="1"/>
          </p:cNvSpPr>
          <p:nvPr userDrawn="1">
            <p:ph type="pic" sz="quarter" idx="10"/>
          </p:nvPr>
        </p:nvSpPr>
        <p:spPr>
          <a:xfrm>
            <a:off x="381000" y="1663700"/>
            <a:ext cx="11315700" cy="2908300"/>
          </a:xfrm>
        </p:spPr>
        <p:txBody>
          <a:bodyPr/>
          <a:lstStyle/>
          <a:p>
            <a:endParaRPr lang="en-US"/>
          </a:p>
        </p:txBody>
      </p:sp>
      <p:sp>
        <p:nvSpPr>
          <p:cNvPr id="13" name="Title 1"/>
          <p:cNvSpPr>
            <a:spLocks noGrp="1"/>
          </p:cNvSpPr>
          <p:nvPr userDrawn="1">
            <p:ph type="title"/>
          </p:nvPr>
        </p:nvSpPr>
        <p:spPr>
          <a:xfrm>
            <a:off x="381000" y="519601"/>
            <a:ext cx="10515600" cy="763588"/>
          </a:xfrm>
        </p:spPr>
        <p:txBody>
          <a:bodyPr>
            <a:normAutofit/>
          </a:bodyPr>
          <a:lstStyle>
            <a:lvl1pPr>
              <a:defRPr sz="4800" b="1"/>
            </a:lvl1pPr>
          </a:lstStyle>
          <a:p>
            <a:r>
              <a:rPr lang="en-US"/>
              <a:t>Click to edit Master title style</a:t>
            </a:r>
          </a:p>
        </p:txBody>
      </p:sp>
      <p:pic>
        <p:nvPicPr>
          <p:cNvPr id="12" name="Picture 11">
            <a:extLst>
              <a:ext uri="{FF2B5EF4-FFF2-40B4-BE49-F238E27FC236}">
                <a16:creationId xmlns:a16="http://schemas.microsoft.com/office/drawing/2014/main" id="{0C97B067-D586-418A-8B47-045337DED8A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32" y="5516990"/>
            <a:ext cx="2139516" cy="695343"/>
          </a:xfrm>
          <a:prstGeom prst="rect">
            <a:avLst/>
          </a:prstGeom>
        </p:spPr>
      </p:pic>
    </p:spTree>
    <p:extLst>
      <p:ext uri="{BB962C8B-B14F-4D97-AF65-F5344CB8AC3E}">
        <p14:creationId xmlns:p14="http://schemas.microsoft.com/office/powerpoint/2010/main" val="225217041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0000">
                                          <p:cBhvr additive="base">
                                            <p:cTn id="7" dur="50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nodePh="1" p14:presetBounceEnd="60000">
                                      <p:stCondLst>
                                        <p:cond delay="0"/>
                                      </p:stCondLst>
                                      <p:endCondLst>
                                        <p:cond evt="begin" delay="0">
                                          <p:tn val="10"/>
                                        </p:cond>
                                      </p:endCondLst>
                                      <p:childTnLst>
                                        <p:set>
                                          <p:cBhvr>
                                            <p:cTn id="11" dur="1" fill="hold">
                                              <p:stCondLst>
                                                <p:cond delay="0"/>
                                              </p:stCondLst>
                                            </p:cTn>
                                            <p:tgtEl>
                                              <p:spTgt spid="4"/>
                                            </p:tgtEl>
                                            <p:attrNameLst>
                                              <p:attrName>style.visibility</p:attrName>
                                            </p:attrNameLst>
                                          </p:cBhvr>
                                          <p:to>
                                            <p:strVal val="visible"/>
                                          </p:to>
                                        </p:set>
                                        <p:anim calcmode="lin" valueType="num" p14:bounceEnd="60000">
                                          <p:cBhvr additive="base">
                                            <p:cTn id="12" dur="500" fill="hold"/>
                                            <p:tgtEl>
                                              <p:spTgt spid="4"/>
                                            </p:tgtEl>
                                            <p:attrNameLst>
                                              <p:attrName>ppt_x</p:attrName>
                                            </p:attrNameLst>
                                          </p:cBhvr>
                                          <p:tavLst>
                                            <p:tav tm="0">
                                              <p:val>
                                                <p:strVal val="0-#ppt_w/2"/>
                                              </p:val>
                                            </p:tav>
                                            <p:tav tm="100000">
                                              <p:val>
                                                <p:strVal val="#ppt_x"/>
                                              </p:val>
                                            </p:tav>
                                          </p:tavLst>
                                        </p:anim>
                                        <p:anim calcmode="lin" valueType="num" p14:bounceEnd="60000">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nodePh="1">
                                      <p:stCondLst>
                                        <p:cond delay="0"/>
                                      </p:stCondLst>
                                      <p:endCondLst>
                                        <p:cond evt="begin" delay="0">
                                          <p:tn val="10"/>
                                        </p:cond>
                                      </p:end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4" name="Picture Placeholder 3"/>
          <p:cNvSpPr>
            <a:spLocks noGrp="1"/>
          </p:cNvSpPr>
          <p:nvPr userDrawn="1">
            <p:ph type="pic" sz="quarter" idx="10"/>
          </p:nvPr>
        </p:nvSpPr>
        <p:spPr>
          <a:xfrm>
            <a:off x="0" y="17780"/>
            <a:ext cx="12192000" cy="3489349"/>
          </a:xfrm>
        </p:spPr>
        <p:txBody>
          <a:bodyPr/>
          <a:lstStyle/>
          <a:p>
            <a:endParaRPr lang="en-US"/>
          </a:p>
        </p:txBody>
      </p:sp>
      <p:pic>
        <p:nvPicPr>
          <p:cNvPr id="7" name="Picture 6">
            <a:extLst>
              <a:ext uri="{FF2B5EF4-FFF2-40B4-BE49-F238E27FC236}">
                <a16:creationId xmlns:a16="http://schemas.microsoft.com/office/drawing/2014/main" id="{DC08F334-FDB1-4DD9-B117-E7E11A231B2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32" y="5516990"/>
            <a:ext cx="2139516" cy="695343"/>
          </a:xfrm>
          <a:prstGeom prst="rect">
            <a:avLst/>
          </a:prstGeom>
        </p:spPr>
      </p:pic>
    </p:spTree>
    <p:extLst>
      <p:ext uri="{BB962C8B-B14F-4D97-AF65-F5344CB8AC3E}">
        <p14:creationId xmlns:p14="http://schemas.microsoft.com/office/powerpoint/2010/main" val="418191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62280-17FD-43EE-8400-538163668DA1}" type="datetimeFigureOut">
              <a:rPr lang="en-US" smtClean="0"/>
              <a:t>2/5/2026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B49A5-7883-48E2-B7E0-DA6ACF41053F}" type="slidenum">
              <a:rPr lang="en-US" smtClean="0"/>
              <a:t>‹#›</a:t>
            </a:fld>
            <a:endParaRPr lang="en-US"/>
          </a:p>
        </p:txBody>
      </p:sp>
    </p:spTree>
    <p:extLst>
      <p:ext uri="{BB962C8B-B14F-4D97-AF65-F5344CB8AC3E}">
        <p14:creationId xmlns:p14="http://schemas.microsoft.com/office/powerpoint/2010/main" val="1642824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 name="Rectangle 15"/>
          <p:cNvSpPr>
            <a:spLocks noChangeArrowheads="1"/>
          </p:cNvSpPr>
          <p:nvPr/>
        </p:nvSpPr>
        <p:spPr bwMode="auto">
          <a:xfrm>
            <a:off x="1923143" y="2244062"/>
            <a:ext cx="8345714" cy="2369880"/>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600" b="0" i="1" u="none" strike="noStrike" kern="1200" cap="none" spc="0" normalizeH="0" baseline="0" noProof="0" dirty="0">
                <a:ln>
                  <a:noFill/>
                </a:ln>
                <a:solidFill>
                  <a:srgbClr val="FFFFFF"/>
                </a:solidFill>
                <a:effectLst/>
                <a:uLnTx/>
                <a:uFillTx/>
                <a:latin typeface="Avenir Next LT Pro"/>
                <a:ea typeface="+mn-ea"/>
                <a:cs typeface="+mn-cs"/>
              </a:rPr>
              <a:t>Facility Name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4400" b="0" i="1" u="none" strike="noStrike" kern="1200" cap="none" spc="0" normalizeH="0" baseline="0" noProof="0" dirty="0">
              <a:ln>
                <a:noFill/>
              </a:ln>
              <a:solidFill>
                <a:srgbClr val="FFFFFF"/>
              </a:solidFill>
              <a:effectLst/>
              <a:uLnTx/>
              <a:uFillTx/>
              <a:latin typeface="Avenir Next LT Pro"/>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0" i="1" u="none" strike="noStrike" kern="1200" cap="none" spc="0" normalizeH="0" baseline="0" noProof="0" dirty="0">
                <a:ln>
                  <a:noFill/>
                </a:ln>
                <a:solidFill>
                  <a:srgbClr val="FFFFFF"/>
                </a:solidFill>
                <a:effectLst/>
                <a:uLnTx/>
                <a:uFillTx/>
                <a:latin typeface="Avenir Next LT Pro"/>
                <a:ea typeface="+mn-ea"/>
                <a:cs typeface="+mn-cs"/>
              </a:rPr>
              <a:t>Project Name</a:t>
            </a:r>
          </a:p>
        </p:txBody>
      </p:sp>
    </p:spTree>
    <p:extLst>
      <p:ext uri="{BB962C8B-B14F-4D97-AF65-F5344CB8AC3E}">
        <p14:creationId xmlns:p14="http://schemas.microsoft.com/office/powerpoint/2010/main" val="217911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19601"/>
            <a:ext cx="6393426" cy="763588"/>
          </a:xfrm>
        </p:spPr>
        <p:txBody>
          <a:bodyPr>
            <a:normAutofit/>
          </a:bodyPr>
          <a:lstStyle/>
          <a:p>
            <a:r>
              <a:rPr lang="en-US" dirty="0"/>
              <a:t>Define the Problem</a:t>
            </a:r>
          </a:p>
        </p:txBody>
      </p:sp>
      <p:graphicFrame>
        <p:nvGraphicFramePr>
          <p:cNvPr id="6" name="Table 5"/>
          <p:cNvGraphicFramePr>
            <a:graphicFrameLocks noGrp="1"/>
          </p:cNvGraphicFramePr>
          <p:nvPr>
            <p:extLst>
              <p:ext uri="{D42A27DB-BD31-4B8C-83A1-F6EECF244321}">
                <p14:modId xmlns:p14="http://schemas.microsoft.com/office/powerpoint/2010/main" val="2950480907"/>
              </p:ext>
            </p:extLst>
          </p:nvPr>
        </p:nvGraphicFramePr>
        <p:xfrm>
          <a:off x="380999" y="1404877"/>
          <a:ext cx="11162071" cy="741680"/>
        </p:xfrm>
        <a:graphic>
          <a:graphicData uri="http://schemas.openxmlformats.org/drawingml/2006/table">
            <a:tbl>
              <a:tblPr firstRow="1" bandRow="1">
                <a:tableStyleId>{5C22544A-7EE6-4342-B048-85BDC9FD1C3A}</a:tableStyleId>
              </a:tblPr>
              <a:tblGrid>
                <a:gridCol w="11162071">
                  <a:extLst>
                    <a:ext uri="{9D8B030D-6E8A-4147-A177-3AD203B41FA5}">
                      <a16:colId xmlns:a16="http://schemas.microsoft.com/office/drawing/2014/main" val="707292079"/>
                    </a:ext>
                  </a:extLst>
                </a:gridCol>
              </a:tblGrid>
              <a:tr h="370840">
                <a:tc>
                  <a:txBody>
                    <a:bodyPr/>
                    <a:lstStyle/>
                    <a:p>
                      <a:r>
                        <a:rPr lang="en-US" b="1" dirty="0">
                          <a:solidFill>
                            <a:schemeClr val="accent3"/>
                          </a:solidFill>
                        </a:rPr>
                        <a:t>Background: </a:t>
                      </a:r>
                      <a:r>
                        <a:rPr lang="en-US" b="1" dirty="0"/>
                        <a:t>Why did you choose this project? Why was it important to work on?</a:t>
                      </a:r>
                    </a:p>
                  </a:txBody>
                  <a:tcPr/>
                </a:tc>
                <a:extLst>
                  <a:ext uri="{0D108BD9-81ED-4DB2-BD59-A6C34878D82A}">
                    <a16:rowId xmlns:a16="http://schemas.microsoft.com/office/drawing/2014/main" val="2408980532"/>
                  </a:ext>
                </a:extLst>
              </a:tr>
              <a:tr h="370840">
                <a:tc>
                  <a:txBody>
                    <a:bodyPr/>
                    <a:lstStyle/>
                    <a:p>
                      <a:r>
                        <a:rPr lang="en-US" sz="1800" kern="1200" dirty="0">
                          <a:solidFill>
                            <a:schemeClr val="dk1"/>
                          </a:solidFill>
                          <a:effectLst/>
                          <a:latin typeface="+mn-lt"/>
                          <a:ea typeface="+mn-ea"/>
                          <a:cs typeface="+mn-cs"/>
                        </a:rPr>
                        <a:t>Briefly describe the problem you aim to improve. Describe why it matters to your patients, staff, or others.  </a:t>
                      </a:r>
                      <a:endParaRPr lang="en-US" i="1" dirty="0"/>
                    </a:p>
                  </a:txBody>
                  <a:tcPr/>
                </a:tc>
                <a:extLst>
                  <a:ext uri="{0D108BD9-81ED-4DB2-BD59-A6C34878D82A}">
                    <a16:rowId xmlns:a16="http://schemas.microsoft.com/office/drawing/2014/main" val="4159612517"/>
                  </a:ext>
                </a:extLst>
              </a:tr>
            </a:tbl>
          </a:graphicData>
        </a:graphic>
      </p:graphicFrame>
    </p:spTree>
    <p:extLst>
      <p:ext uri="{BB962C8B-B14F-4D97-AF65-F5344CB8AC3E}">
        <p14:creationId xmlns:p14="http://schemas.microsoft.com/office/powerpoint/2010/main" val="2530240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38CBC-4E1C-3B0D-AEDF-A2E9CE5BB2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13F890-C769-4DD9-DBB0-8CB912ADC88D}"/>
              </a:ext>
            </a:extLst>
          </p:cNvPr>
          <p:cNvSpPr>
            <a:spLocks noGrp="1"/>
          </p:cNvSpPr>
          <p:nvPr>
            <p:ph type="title"/>
          </p:nvPr>
        </p:nvSpPr>
        <p:spPr>
          <a:xfrm>
            <a:off x="381000" y="519601"/>
            <a:ext cx="6393426" cy="763588"/>
          </a:xfrm>
        </p:spPr>
        <p:txBody>
          <a:bodyPr>
            <a:normAutofit/>
          </a:bodyPr>
          <a:lstStyle/>
          <a:p>
            <a:r>
              <a:rPr lang="en-US" dirty="0"/>
              <a:t>Baseline Data</a:t>
            </a:r>
          </a:p>
        </p:txBody>
      </p:sp>
      <p:graphicFrame>
        <p:nvGraphicFramePr>
          <p:cNvPr id="6" name="Table 5">
            <a:extLst>
              <a:ext uri="{FF2B5EF4-FFF2-40B4-BE49-F238E27FC236}">
                <a16:creationId xmlns:a16="http://schemas.microsoft.com/office/drawing/2014/main" id="{157E81ED-B5FD-D847-1604-A713F1C92D72}"/>
              </a:ext>
            </a:extLst>
          </p:cNvPr>
          <p:cNvGraphicFramePr>
            <a:graphicFrameLocks noGrp="1"/>
          </p:cNvGraphicFramePr>
          <p:nvPr>
            <p:extLst>
              <p:ext uri="{D42A27DB-BD31-4B8C-83A1-F6EECF244321}">
                <p14:modId xmlns:p14="http://schemas.microsoft.com/office/powerpoint/2010/main" val="3370306242"/>
              </p:ext>
            </p:extLst>
          </p:nvPr>
        </p:nvGraphicFramePr>
        <p:xfrm>
          <a:off x="380999" y="1404877"/>
          <a:ext cx="11162071" cy="741680"/>
        </p:xfrm>
        <a:graphic>
          <a:graphicData uri="http://schemas.openxmlformats.org/drawingml/2006/table">
            <a:tbl>
              <a:tblPr firstRow="1" bandRow="1">
                <a:tableStyleId>{5C22544A-7EE6-4342-B048-85BDC9FD1C3A}</a:tableStyleId>
              </a:tblPr>
              <a:tblGrid>
                <a:gridCol w="11162071">
                  <a:extLst>
                    <a:ext uri="{9D8B030D-6E8A-4147-A177-3AD203B41FA5}">
                      <a16:colId xmlns:a16="http://schemas.microsoft.com/office/drawing/2014/main" val="707292079"/>
                    </a:ext>
                  </a:extLst>
                </a:gridCol>
              </a:tblGrid>
              <a:tr h="370840">
                <a:tc>
                  <a:txBody>
                    <a:bodyPr/>
                    <a:lstStyle/>
                    <a:p>
                      <a:r>
                        <a:rPr lang="en-US" b="1" dirty="0">
                          <a:solidFill>
                            <a:schemeClr val="accent3"/>
                          </a:solidFill>
                        </a:rPr>
                        <a:t>Baseline: </a:t>
                      </a:r>
                      <a:r>
                        <a:rPr lang="en-US" b="1" dirty="0"/>
                        <a:t>What is your baseline data? </a:t>
                      </a:r>
                    </a:p>
                  </a:txBody>
                  <a:tcPr/>
                </a:tc>
                <a:extLst>
                  <a:ext uri="{0D108BD9-81ED-4DB2-BD59-A6C34878D82A}">
                    <a16:rowId xmlns:a16="http://schemas.microsoft.com/office/drawing/2014/main" val="2408980532"/>
                  </a:ext>
                </a:extLst>
              </a:tr>
              <a:tr h="370840">
                <a:tc>
                  <a:txBody>
                    <a:bodyPr/>
                    <a:lstStyle/>
                    <a:p>
                      <a:r>
                        <a:rPr lang="en-US" sz="1800" kern="1200" dirty="0">
                          <a:solidFill>
                            <a:schemeClr val="dk1"/>
                          </a:solidFill>
                          <a:effectLst/>
                          <a:latin typeface="+mn-lt"/>
                          <a:ea typeface="+mn-ea"/>
                          <a:cs typeface="+mn-cs"/>
                        </a:rPr>
                        <a:t>Provide your baseline data or current performance. </a:t>
                      </a:r>
                      <a:endParaRPr lang="en-US" i="1" dirty="0"/>
                    </a:p>
                  </a:txBody>
                  <a:tcPr/>
                </a:tc>
                <a:extLst>
                  <a:ext uri="{0D108BD9-81ED-4DB2-BD59-A6C34878D82A}">
                    <a16:rowId xmlns:a16="http://schemas.microsoft.com/office/drawing/2014/main" val="4159612517"/>
                  </a:ext>
                </a:extLst>
              </a:tr>
            </a:tbl>
          </a:graphicData>
        </a:graphic>
      </p:graphicFrame>
    </p:spTree>
    <p:extLst>
      <p:ext uri="{BB962C8B-B14F-4D97-AF65-F5344CB8AC3E}">
        <p14:creationId xmlns:p14="http://schemas.microsoft.com/office/powerpoint/2010/main" val="2530293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CCFC7-ECC1-A9CB-3F71-9F7145CD13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5EEFF2-F509-7146-6375-A6639B398078}"/>
              </a:ext>
            </a:extLst>
          </p:cNvPr>
          <p:cNvSpPr>
            <a:spLocks noGrp="1"/>
          </p:cNvSpPr>
          <p:nvPr>
            <p:ph type="title"/>
          </p:nvPr>
        </p:nvSpPr>
        <p:spPr>
          <a:xfrm>
            <a:off x="381000" y="519601"/>
            <a:ext cx="6393426" cy="763588"/>
          </a:xfrm>
        </p:spPr>
        <p:txBody>
          <a:bodyPr>
            <a:normAutofit/>
          </a:bodyPr>
          <a:lstStyle/>
          <a:p>
            <a:r>
              <a:rPr lang="en-US" dirty="0"/>
              <a:t>AIM Statement</a:t>
            </a:r>
          </a:p>
        </p:txBody>
      </p:sp>
      <p:graphicFrame>
        <p:nvGraphicFramePr>
          <p:cNvPr id="7" name="Table 6">
            <a:extLst>
              <a:ext uri="{FF2B5EF4-FFF2-40B4-BE49-F238E27FC236}">
                <a16:creationId xmlns:a16="http://schemas.microsoft.com/office/drawing/2014/main" id="{343E5079-50F7-F158-D79E-DEB6D0CA4786}"/>
              </a:ext>
            </a:extLst>
          </p:cNvPr>
          <p:cNvGraphicFramePr>
            <a:graphicFrameLocks noGrp="1"/>
          </p:cNvGraphicFramePr>
          <p:nvPr>
            <p:extLst>
              <p:ext uri="{D42A27DB-BD31-4B8C-83A1-F6EECF244321}">
                <p14:modId xmlns:p14="http://schemas.microsoft.com/office/powerpoint/2010/main" val="2070441052"/>
              </p:ext>
            </p:extLst>
          </p:nvPr>
        </p:nvGraphicFramePr>
        <p:xfrm>
          <a:off x="381000" y="1398965"/>
          <a:ext cx="11310257" cy="1010920"/>
        </p:xfrm>
        <a:graphic>
          <a:graphicData uri="http://schemas.openxmlformats.org/drawingml/2006/table">
            <a:tbl>
              <a:tblPr firstRow="1" bandRow="1">
                <a:tableStyleId>{5C22544A-7EE6-4342-B048-85BDC9FD1C3A}</a:tableStyleId>
              </a:tblPr>
              <a:tblGrid>
                <a:gridCol w="11310257">
                  <a:extLst>
                    <a:ext uri="{9D8B030D-6E8A-4147-A177-3AD203B41FA5}">
                      <a16:colId xmlns:a16="http://schemas.microsoft.com/office/drawing/2014/main" val="707292079"/>
                    </a:ext>
                  </a:extLst>
                </a:gridCol>
              </a:tblGrid>
              <a:tr h="370840">
                <a:tc>
                  <a:txBody>
                    <a:bodyPr/>
                    <a:lstStyle/>
                    <a:p>
                      <a:r>
                        <a:rPr lang="en-US" b="1" dirty="0">
                          <a:solidFill>
                            <a:schemeClr val="accent3"/>
                          </a:solidFill>
                        </a:rPr>
                        <a:t>Project Aim: </a:t>
                      </a:r>
                      <a:r>
                        <a:rPr lang="en-US" b="1" dirty="0"/>
                        <a:t>What is your goal and how will it be measured?</a:t>
                      </a:r>
                    </a:p>
                  </a:txBody>
                  <a:tcPr/>
                </a:tc>
                <a:extLst>
                  <a:ext uri="{0D108BD9-81ED-4DB2-BD59-A6C34878D82A}">
                    <a16:rowId xmlns:a16="http://schemas.microsoft.com/office/drawing/2014/main" val="2408980532"/>
                  </a:ext>
                </a:extLst>
              </a:tr>
              <a:tr h="370840">
                <a:tc>
                  <a:txBody>
                    <a:bodyPr/>
                    <a:lstStyle/>
                    <a:p>
                      <a:r>
                        <a:rPr lang="en-US" sz="1800" kern="1200" dirty="0">
                          <a:solidFill>
                            <a:schemeClr val="dk1"/>
                          </a:solidFill>
                          <a:effectLst/>
                          <a:latin typeface="+mn-lt"/>
                          <a:ea typeface="+mn-ea"/>
                          <a:cs typeface="+mn-cs"/>
                        </a:rPr>
                        <a:t>State your improvement goal using SMART criteria: Specific, Measurable, Achievable, Relevant, Time-bound. Include who will do the work, what will improve, by when, and by how much.</a:t>
                      </a:r>
                    </a:p>
                  </a:txBody>
                  <a:tcPr/>
                </a:tc>
                <a:extLst>
                  <a:ext uri="{0D108BD9-81ED-4DB2-BD59-A6C34878D82A}">
                    <a16:rowId xmlns:a16="http://schemas.microsoft.com/office/drawing/2014/main" val="4159612517"/>
                  </a:ext>
                </a:extLst>
              </a:tr>
            </a:tbl>
          </a:graphicData>
        </a:graphic>
      </p:graphicFrame>
    </p:spTree>
    <p:extLst>
      <p:ext uri="{BB962C8B-B14F-4D97-AF65-F5344CB8AC3E}">
        <p14:creationId xmlns:p14="http://schemas.microsoft.com/office/powerpoint/2010/main" val="1646906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983CF-06E1-2F7E-C807-961794DA93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27CCBA-E8BA-54BA-9480-4383AEC25513}"/>
              </a:ext>
            </a:extLst>
          </p:cNvPr>
          <p:cNvSpPr>
            <a:spLocks noGrp="1"/>
          </p:cNvSpPr>
          <p:nvPr>
            <p:ph type="title"/>
          </p:nvPr>
        </p:nvSpPr>
        <p:spPr>
          <a:xfrm>
            <a:off x="380999" y="519601"/>
            <a:ext cx="8418871" cy="763588"/>
          </a:xfrm>
        </p:spPr>
        <p:txBody>
          <a:bodyPr>
            <a:normAutofit fontScale="90000"/>
          </a:bodyPr>
          <a:lstStyle/>
          <a:p>
            <a:r>
              <a:rPr lang="en-US" dirty="0"/>
              <a:t>Anticipated/Actual Outcomes</a:t>
            </a:r>
          </a:p>
        </p:txBody>
      </p:sp>
      <p:graphicFrame>
        <p:nvGraphicFramePr>
          <p:cNvPr id="7" name="Table 6">
            <a:extLst>
              <a:ext uri="{FF2B5EF4-FFF2-40B4-BE49-F238E27FC236}">
                <a16:creationId xmlns:a16="http://schemas.microsoft.com/office/drawing/2014/main" id="{E754B41A-88BD-34DD-89AB-AF10C81C95A4}"/>
              </a:ext>
            </a:extLst>
          </p:cNvPr>
          <p:cNvGraphicFramePr>
            <a:graphicFrameLocks noGrp="1"/>
          </p:cNvGraphicFramePr>
          <p:nvPr>
            <p:extLst>
              <p:ext uri="{D42A27DB-BD31-4B8C-83A1-F6EECF244321}">
                <p14:modId xmlns:p14="http://schemas.microsoft.com/office/powerpoint/2010/main" val="3334249295"/>
              </p:ext>
            </p:extLst>
          </p:nvPr>
        </p:nvGraphicFramePr>
        <p:xfrm>
          <a:off x="381000" y="1398965"/>
          <a:ext cx="11310257" cy="1010920"/>
        </p:xfrm>
        <a:graphic>
          <a:graphicData uri="http://schemas.openxmlformats.org/drawingml/2006/table">
            <a:tbl>
              <a:tblPr firstRow="1" bandRow="1">
                <a:tableStyleId>{5C22544A-7EE6-4342-B048-85BDC9FD1C3A}</a:tableStyleId>
              </a:tblPr>
              <a:tblGrid>
                <a:gridCol w="11310257">
                  <a:extLst>
                    <a:ext uri="{9D8B030D-6E8A-4147-A177-3AD203B41FA5}">
                      <a16:colId xmlns:a16="http://schemas.microsoft.com/office/drawing/2014/main" val="707292079"/>
                    </a:ext>
                  </a:extLst>
                </a:gridCol>
              </a:tblGrid>
              <a:tr h="370840">
                <a:tc>
                  <a:txBody>
                    <a:bodyPr/>
                    <a:lstStyle/>
                    <a:p>
                      <a:r>
                        <a:rPr lang="en-US" b="1" dirty="0">
                          <a:solidFill>
                            <a:schemeClr val="accent3"/>
                          </a:solidFill>
                        </a:rPr>
                        <a:t>Outcomes: </a:t>
                      </a:r>
                      <a:r>
                        <a:rPr lang="en-US" b="1" dirty="0"/>
                        <a:t>How will you know a change is an improvement?</a:t>
                      </a:r>
                    </a:p>
                  </a:txBody>
                  <a:tcPr/>
                </a:tc>
                <a:extLst>
                  <a:ext uri="{0D108BD9-81ED-4DB2-BD59-A6C34878D82A}">
                    <a16:rowId xmlns:a16="http://schemas.microsoft.com/office/drawing/2014/main" val="2408980532"/>
                  </a:ext>
                </a:extLst>
              </a:tr>
              <a:tr h="370840">
                <a:tc>
                  <a:txBody>
                    <a:bodyPr/>
                    <a:lstStyle/>
                    <a:p>
                      <a:r>
                        <a:rPr lang="en-US" sz="1800" kern="1200" dirty="0">
                          <a:solidFill>
                            <a:schemeClr val="dk1"/>
                          </a:solidFill>
                          <a:effectLst/>
                          <a:latin typeface="+mn-lt"/>
                          <a:ea typeface="+mn-ea"/>
                          <a:cs typeface="+mn-cs"/>
                        </a:rPr>
                        <a:t>Provide your outcome and process measures.  Include balancing measures, if identified.  Provide input on how often you collected the data and how.  Include any data to date. </a:t>
                      </a:r>
                    </a:p>
                  </a:txBody>
                  <a:tcPr/>
                </a:tc>
                <a:extLst>
                  <a:ext uri="{0D108BD9-81ED-4DB2-BD59-A6C34878D82A}">
                    <a16:rowId xmlns:a16="http://schemas.microsoft.com/office/drawing/2014/main" val="4159612517"/>
                  </a:ext>
                </a:extLst>
              </a:tr>
            </a:tbl>
          </a:graphicData>
        </a:graphic>
      </p:graphicFrame>
    </p:spTree>
    <p:extLst>
      <p:ext uri="{BB962C8B-B14F-4D97-AF65-F5344CB8AC3E}">
        <p14:creationId xmlns:p14="http://schemas.microsoft.com/office/powerpoint/2010/main" val="129412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519601"/>
            <a:ext cx="9834154" cy="763588"/>
          </a:xfrm>
        </p:spPr>
        <p:txBody>
          <a:bodyPr>
            <a:normAutofit/>
          </a:bodyPr>
          <a:lstStyle/>
          <a:p>
            <a:r>
              <a:rPr lang="en-US" dirty="0"/>
              <a:t>PDSA: Plan/Do</a:t>
            </a:r>
          </a:p>
        </p:txBody>
      </p:sp>
      <p:graphicFrame>
        <p:nvGraphicFramePr>
          <p:cNvPr id="6" name="Table 5"/>
          <p:cNvGraphicFramePr>
            <a:graphicFrameLocks noGrp="1"/>
          </p:cNvGraphicFramePr>
          <p:nvPr>
            <p:extLst>
              <p:ext uri="{D42A27DB-BD31-4B8C-83A1-F6EECF244321}">
                <p14:modId xmlns:p14="http://schemas.microsoft.com/office/powerpoint/2010/main" val="2747539345"/>
              </p:ext>
            </p:extLst>
          </p:nvPr>
        </p:nvGraphicFramePr>
        <p:xfrm>
          <a:off x="381000" y="1283189"/>
          <a:ext cx="10322561" cy="1285240"/>
        </p:xfrm>
        <a:graphic>
          <a:graphicData uri="http://schemas.openxmlformats.org/drawingml/2006/table">
            <a:tbl>
              <a:tblPr firstRow="1" bandRow="1">
                <a:tableStyleId>{5C22544A-7EE6-4342-B048-85BDC9FD1C3A}</a:tableStyleId>
              </a:tblPr>
              <a:tblGrid>
                <a:gridCol w="10322561">
                  <a:extLst>
                    <a:ext uri="{9D8B030D-6E8A-4147-A177-3AD203B41FA5}">
                      <a16:colId xmlns:a16="http://schemas.microsoft.com/office/drawing/2014/main" val="3143524783"/>
                    </a:ext>
                  </a:extLst>
                </a:gridCol>
              </a:tblGrid>
              <a:tr h="370840">
                <a:tc>
                  <a:txBody>
                    <a:bodyPr/>
                    <a:lstStyle/>
                    <a:p>
                      <a:r>
                        <a:rPr lang="en-US" dirty="0"/>
                        <a:t>What did you do</a:t>
                      </a:r>
                      <a:r>
                        <a:rPr lang="en-US" baseline="0" dirty="0"/>
                        <a:t> to make a change?    </a:t>
                      </a:r>
                      <a:endParaRPr lang="en-US" dirty="0"/>
                    </a:p>
                  </a:txBody>
                  <a:tcPr/>
                </a:tc>
                <a:extLst>
                  <a:ext uri="{0D108BD9-81ED-4DB2-BD59-A6C34878D82A}">
                    <a16:rowId xmlns:a16="http://schemas.microsoft.com/office/drawing/2014/main" val="1812884520"/>
                  </a:ext>
                </a:extLst>
              </a:tr>
              <a:tr h="370840">
                <a:tc>
                  <a:txBody>
                    <a:bodyPr/>
                    <a:lstStyle/>
                    <a:p>
                      <a:r>
                        <a:rPr lang="en-US" dirty="0"/>
                        <a:t>Provide an overview of your tests of change.  What were you trying to test?  Who was involved?  What was the duration and scope?  What will be done?  How did you measure? What did you expect to happen?  How were team members and patients engaged? </a:t>
                      </a:r>
                      <a:endParaRPr lang="en-US" i="1" dirty="0"/>
                    </a:p>
                  </a:txBody>
                  <a:tcPr/>
                </a:tc>
                <a:extLst>
                  <a:ext uri="{0D108BD9-81ED-4DB2-BD59-A6C34878D82A}">
                    <a16:rowId xmlns:a16="http://schemas.microsoft.com/office/drawing/2014/main" val="1001155341"/>
                  </a:ext>
                </a:extLst>
              </a:tr>
            </a:tbl>
          </a:graphicData>
        </a:graphic>
      </p:graphicFrame>
    </p:spTree>
    <p:extLst>
      <p:ext uri="{BB962C8B-B14F-4D97-AF65-F5344CB8AC3E}">
        <p14:creationId xmlns:p14="http://schemas.microsoft.com/office/powerpoint/2010/main" val="206241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19601"/>
            <a:ext cx="9834154" cy="763588"/>
          </a:xfrm>
        </p:spPr>
        <p:txBody>
          <a:bodyPr>
            <a:normAutofit/>
          </a:bodyPr>
          <a:lstStyle/>
          <a:p>
            <a:r>
              <a:rPr lang="en-US" dirty="0"/>
              <a:t>PDSA: Study</a:t>
            </a:r>
          </a:p>
        </p:txBody>
      </p:sp>
      <p:graphicFrame>
        <p:nvGraphicFramePr>
          <p:cNvPr id="3" name="Table 2"/>
          <p:cNvGraphicFramePr>
            <a:graphicFrameLocks noGrp="1"/>
          </p:cNvGraphicFramePr>
          <p:nvPr>
            <p:extLst>
              <p:ext uri="{D42A27DB-BD31-4B8C-83A1-F6EECF244321}">
                <p14:modId xmlns:p14="http://schemas.microsoft.com/office/powerpoint/2010/main" val="1075819330"/>
              </p:ext>
            </p:extLst>
          </p:nvPr>
        </p:nvGraphicFramePr>
        <p:xfrm>
          <a:off x="1549771" y="2852700"/>
          <a:ext cx="8665383" cy="1747520"/>
        </p:xfrm>
        <a:graphic>
          <a:graphicData uri="http://schemas.openxmlformats.org/drawingml/2006/table">
            <a:tbl>
              <a:tblPr firstRow="1" bandRow="1">
                <a:tableStyleId>{5C22544A-7EE6-4342-B048-85BDC9FD1C3A}</a:tableStyleId>
              </a:tblPr>
              <a:tblGrid>
                <a:gridCol w="3759928">
                  <a:extLst>
                    <a:ext uri="{9D8B030D-6E8A-4147-A177-3AD203B41FA5}">
                      <a16:colId xmlns:a16="http://schemas.microsoft.com/office/drawing/2014/main" val="1530239489"/>
                    </a:ext>
                  </a:extLst>
                </a:gridCol>
                <a:gridCol w="1463040">
                  <a:extLst>
                    <a:ext uri="{9D8B030D-6E8A-4147-A177-3AD203B41FA5}">
                      <a16:colId xmlns:a16="http://schemas.microsoft.com/office/drawing/2014/main" val="202302007"/>
                    </a:ext>
                  </a:extLst>
                </a:gridCol>
                <a:gridCol w="1765914">
                  <a:extLst>
                    <a:ext uri="{9D8B030D-6E8A-4147-A177-3AD203B41FA5}">
                      <a16:colId xmlns:a16="http://schemas.microsoft.com/office/drawing/2014/main" val="3722231491"/>
                    </a:ext>
                  </a:extLst>
                </a:gridCol>
                <a:gridCol w="1676501">
                  <a:extLst>
                    <a:ext uri="{9D8B030D-6E8A-4147-A177-3AD203B41FA5}">
                      <a16:colId xmlns:a16="http://schemas.microsoft.com/office/drawing/2014/main" val="2888946499"/>
                    </a:ext>
                  </a:extLst>
                </a:gridCol>
              </a:tblGrid>
              <a:tr h="370840">
                <a:tc>
                  <a:txBody>
                    <a:bodyPr/>
                    <a:lstStyle/>
                    <a:p>
                      <a:endParaRPr lang="en-US" dirty="0"/>
                    </a:p>
                  </a:txBody>
                  <a:tcPr/>
                </a:tc>
                <a:tc>
                  <a:txBody>
                    <a:bodyPr/>
                    <a:lstStyle/>
                    <a:p>
                      <a:r>
                        <a:rPr lang="en-US" dirty="0"/>
                        <a:t>BASELINE </a:t>
                      </a:r>
                    </a:p>
                    <a:p>
                      <a:r>
                        <a:rPr lang="en-US" dirty="0"/>
                        <a:t>VALUE</a:t>
                      </a:r>
                    </a:p>
                  </a:txBody>
                  <a:tcPr/>
                </a:tc>
                <a:tc>
                  <a:txBody>
                    <a:bodyPr/>
                    <a:lstStyle/>
                    <a:p>
                      <a:r>
                        <a:rPr lang="en-US" dirty="0"/>
                        <a:t>REMEASURE </a:t>
                      </a:r>
                    </a:p>
                    <a:p>
                      <a:r>
                        <a:rPr lang="en-US" dirty="0"/>
                        <a:t>VALUE</a:t>
                      </a:r>
                    </a:p>
                  </a:txBody>
                  <a:tcPr/>
                </a:tc>
                <a:tc>
                  <a:txBody>
                    <a:bodyPr/>
                    <a:lstStyle/>
                    <a:p>
                      <a:r>
                        <a:rPr lang="en-US" i="0" dirty="0"/>
                        <a:t>Did</a:t>
                      </a:r>
                      <a:r>
                        <a:rPr lang="en-US" i="0" baseline="0" dirty="0"/>
                        <a:t> you improve?</a:t>
                      </a:r>
                      <a:endParaRPr lang="en-US" i="0" dirty="0"/>
                    </a:p>
                  </a:txBody>
                  <a:tcPr/>
                </a:tc>
                <a:extLst>
                  <a:ext uri="{0D108BD9-81ED-4DB2-BD59-A6C34878D82A}">
                    <a16:rowId xmlns:a16="http://schemas.microsoft.com/office/drawing/2014/main" val="3657561526"/>
                  </a:ext>
                </a:extLst>
              </a:tr>
              <a:tr h="1932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Measure 1</a:t>
                      </a:r>
                    </a:p>
                  </a:txBody>
                  <a:tcPr/>
                </a:tc>
                <a:tc>
                  <a:txBody>
                    <a:bodyPr/>
                    <a:lstStyle/>
                    <a:p>
                      <a:endParaRPr lang="en-US" dirty="0"/>
                    </a:p>
                  </a:txBody>
                  <a:tcPr/>
                </a:tc>
                <a:tc>
                  <a:txBody>
                    <a:bodyPr/>
                    <a:lstStyle/>
                    <a:p>
                      <a:endParaRPr lang="en-US" dirty="0"/>
                    </a:p>
                  </a:txBody>
                  <a:tcPr/>
                </a:tc>
                <a:tc>
                  <a:txBody>
                    <a:bodyPr/>
                    <a:lstStyle/>
                    <a:p>
                      <a:endParaRPr lang="en-US" i="0" dirty="0"/>
                    </a:p>
                  </a:txBody>
                  <a:tcPr/>
                </a:tc>
                <a:extLst>
                  <a:ext uri="{0D108BD9-81ED-4DB2-BD59-A6C34878D82A}">
                    <a16:rowId xmlns:a16="http://schemas.microsoft.com/office/drawing/2014/main" val="4254320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Measure 2</a:t>
                      </a:r>
                    </a:p>
                  </a:txBody>
                  <a:tcPr/>
                </a:tc>
                <a:tc>
                  <a:txBody>
                    <a:bodyPr/>
                    <a:lstStyle/>
                    <a:p>
                      <a:endParaRPr lang="en-US" dirty="0"/>
                    </a:p>
                  </a:txBody>
                  <a:tcPr/>
                </a:tc>
                <a:tc>
                  <a:txBody>
                    <a:bodyPr/>
                    <a:lstStyle/>
                    <a:p>
                      <a:endParaRPr lang="en-US" dirty="0"/>
                    </a:p>
                  </a:txBody>
                  <a:tcPr/>
                </a:tc>
                <a:tc>
                  <a:txBody>
                    <a:bodyPr/>
                    <a:lstStyle/>
                    <a:p>
                      <a:endParaRPr lang="en-US" i="0" dirty="0"/>
                    </a:p>
                  </a:txBody>
                  <a:tcPr/>
                </a:tc>
                <a:extLst>
                  <a:ext uri="{0D108BD9-81ED-4DB2-BD59-A6C34878D82A}">
                    <a16:rowId xmlns:a16="http://schemas.microsoft.com/office/drawing/2014/main" val="28734803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Measure 3</a:t>
                      </a:r>
                    </a:p>
                  </a:txBody>
                  <a:tcPr/>
                </a:tc>
                <a:tc>
                  <a:txBody>
                    <a:bodyPr/>
                    <a:lstStyle/>
                    <a:p>
                      <a:endParaRPr lang="en-US" dirty="0"/>
                    </a:p>
                  </a:txBody>
                  <a:tcPr/>
                </a:tc>
                <a:tc>
                  <a:txBody>
                    <a:bodyPr/>
                    <a:lstStyle/>
                    <a:p>
                      <a:endParaRPr lang="en-US" dirty="0"/>
                    </a:p>
                  </a:txBody>
                  <a:tcPr/>
                </a:tc>
                <a:tc>
                  <a:txBody>
                    <a:bodyPr/>
                    <a:lstStyle/>
                    <a:p>
                      <a:endParaRPr lang="en-US" i="0" dirty="0"/>
                    </a:p>
                  </a:txBody>
                  <a:tcPr/>
                </a:tc>
                <a:extLst>
                  <a:ext uri="{0D108BD9-81ED-4DB2-BD59-A6C34878D82A}">
                    <a16:rowId xmlns:a16="http://schemas.microsoft.com/office/drawing/2014/main" val="1603485598"/>
                  </a:ext>
                </a:extLst>
              </a:tr>
            </a:tbl>
          </a:graphicData>
        </a:graphic>
      </p:graphicFrame>
      <p:graphicFrame>
        <p:nvGraphicFramePr>
          <p:cNvPr id="5" name="Table 4">
            <a:extLst>
              <a:ext uri="{FF2B5EF4-FFF2-40B4-BE49-F238E27FC236}">
                <a16:creationId xmlns:a16="http://schemas.microsoft.com/office/drawing/2014/main" id="{20A115FF-BD54-4A0C-BB67-47A20C6B3081}"/>
              </a:ext>
            </a:extLst>
          </p:cNvPr>
          <p:cNvGraphicFramePr>
            <a:graphicFrameLocks noGrp="1"/>
          </p:cNvGraphicFramePr>
          <p:nvPr>
            <p:extLst>
              <p:ext uri="{D42A27DB-BD31-4B8C-83A1-F6EECF244321}">
                <p14:modId xmlns:p14="http://schemas.microsoft.com/office/powerpoint/2010/main" val="165672528"/>
              </p:ext>
            </p:extLst>
          </p:nvPr>
        </p:nvGraphicFramePr>
        <p:xfrm>
          <a:off x="290648" y="1364938"/>
          <a:ext cx="11610703" cy="1219200"/>
        </p:xfrm>
        <a:graphic>
          <a:graphicData uri="http://schemas.openxmlformats.org/drawingml/2006/table">
            <a:tbl>
              <a:tblPr firstRow="1" bandRow="1">
                <a:tableStyleId>{5C22544A-7EE6-4342-B048-85BDC9FD1C3A}</a:tableStyleId>
              </a:tblPr>
              <a:tblGrid>
                <a:gridCol w="11610703">
                  <a:extLst>
                    <a:ext uri="{9D8B030D-6E8A-4147-A177-3AD203B41FA5}">
                      <a16:colId xmlns:a16="http://schemas.microsoft.com/office/drawing/2014/main" val="4171681191"/>
                    </a:ext>
                  </a:extLst>
                </a:gridCol>
              </a:tblGrid>
              <a:tr h="301922">
                <a:tc>
                  <a:txBody>
                    <a:bodyPr/>
                    <a:lstStyle/>
                    <a:p>
                      <a:r>
                        <a:rPr lang="en-US" dirty="0"/>
                        <a:t>Explain the changes seen based on the data above or experiences; knowing some benefits may not be measurable in numbers.</a:t>
                      </a:r>
                    </a:p>
                  </a:txBody>
                  <a:tcPr/>
                </a:tc>
                <a:extLst>
                  <a:ext uri="{0D108BD9-81ED-4DB2-BD59-A6C34878D82A}">
                    <a16:rowId xmlns:a16="http://schemas.microsoft.com/office/drawing/2014/main" val="1458312624"/>
                  </a:ext>
                </a:extLst>
              </a:tr>
              <a:tr h="370840">
                <a:tc>
                  <a:txBody>
                    <a:bodyPr/>
                    <a:lstStyle/>
                    <a:p>
                      <a:r>
                        <a:rPr lang="en-US" sz="1600" i="1" dirty="0"/>
                        <a:t>If you have done small tests of change, outline your results, data can be included in the table below if you choose.  If you are still in the “do” phase, explain how you will study the impact.  Summarize your insights.  Include data if available. </a:t>
                      </a:r>
                    </a:p>
                  </a:txBody>
                  <a:tcPr/>
                </a:tc>
                <a:extLst>
                  <a:ext uri="{0D108BD9-81ED-4DB2-BD59-A6C34878D82A}">
                    <a16:rowId xmlns:a16="http://schemas.microsoft.com/office/drawing/2014/main" val="2563870989"/>
                  </a:ext>
                </a:extLst>
              </a:tr>
            </a:tbl>
          </a:graphicData>
        </a:graphic>
      </p:graphicFrame>
      <p:sp>
        <p:nvSpPr>
          <p:cNvPr id="4" name="TextBox 3">
            <a:extLst>
              <a:ext uri="{FF2B5EF4-FFF2-40B4-BE49-F238E27FC236}">
                <a16:creationId xmlns:a16="http://schemas.microsoft.com/office/drawing/2014/main" id="{02CF4E6F-DD88-95C4-276A-C7BE78423605}"/>
              </a:ext>
            </a:extLst>
          </p:cNvPr>
          <p:cNvSpPr txBox="1"/>
          <p:nvPr/>
        </p:nvSpPr>
        <p:spPr>
          <a:xfrm>
            <a:off x="3313471" y="5034116"/>
            <a:ext cx="5466735" cy="923330"/>
          </a:xfrm>
          <a:prstGeom prst="rect">
            <a:avLst/>
          </a:prstGeom>
          <a:noFill/>
        </p:spPr>
        <p:txBody>
          <a:bodyPr wrap="square" rtlCol="0">
            <a:spAutoFit/>
          </a:bodyPr>
          <a:lstStyle/>
          <a:p>
            <a:r>
              <a:rPr lang="en-US" dirty="0"/>
              <a:t>** This slide can be modified if you have not yet completed any tests of change.  You can use as an additional Plan/Do slide, etc. </a:t>
            </a:r>
          </a:p>
        </p:txBody>
      </p:sp>
    </p:spTree>
    <p:extLst>
      <p:ext uri="{BB962C8B-B14F-4D97-AF65-F5344CB8AC3E}">
        <p14:creationId xmlns:p14="http://schemas.microsoft.com/office/powerpoint/2010/main" val="1536908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19601"/>
            <a:ext cx="9834154" cy="763588"/>
          </a:xfrm>
        </p:spPr>
        <p:txBody>
          <a:bodyPr>
            <a:normAutofit/>
          </a:bodyPr>
          <a:lstStyle/>
          <a:p>
            <a:r>
              <a:rPr lang="en-US" dirty="0"/>
              <a:t>PDSA: Act</a:t>
            </a:r>
          </a:p>
        </p:txBody>
      </p:sp>
      <p:graphicFrame>
        <p:nvGraphicFramePr>
          <p:cNvPr id="5" name="Table 4"/>
          <p:cNvGraphicFramePr>
            <a:graphicFrameLocks noGrp="1"/>
          </p:cNvGraphicFramePr>
          <p:nvPr>
            <p:extLst>
              <p:ext uri="{D42A27DB-BD31-4B8C-83A1-F6EECF244321}">
                <p14:modId xmlns:p14="http://schemas.microsoft.com/office/powerpoint/2010/main" val="1966173203"/>
              </p:ext>
            </p:extLst>
          </p:nvPr>
        </p:nvGraphicFramePr>
        <p:xfrm>
          <a:off x="381000" y="1430865"/>
          <a:ext cx="11344366" cy="2489200"/>
        </p:xfrm>
        <a:graphic>
          <a:graphicData uri="http://schemas.openxmlformats.org/drawingml/2006/table">
            <a:tbl>
              <a:tblPr firstRow="1" bandRow="1">
                <a:tableStyleId>{5C22544A-7EE6-4342-B048-85BDC9FD1C3A}</a:tableStyleId>
              </a:tblPr>
              <a:tblGrid>
                <a:gridCol w="2971075">
                  <a:extLst>
                    <a:ext uri="{9D8B030D-6E8A-4147-A177-3AD203B41FA5}">
                      <a16:colId xmlns:a16="http://schemas.microsoft.com/office/drawing/2014/main" val="33473749"/>
                    </a:ext>
                  </a:extLst>
                </a:gridCol>
                <a:gridCol w="8373291">
                  <a:extLst>
                    <a:ext uri="{9D8B030D-6E8A-4147-A177-3AD203B41FA5}">
                      <a16:colId xmlns:a16="http://schemas.microsoft.com/office/drawing/2014/main" val="553837617"/>
                    </a:ext>
                  </a:extLst>
                </a:gridCol>
              </a:tblGrid>
              <a:tr h="0">
                <a:tc gridSpan="2">
                  <a:txBody>
                    <a:bodyPr/>
                    <a:lstStyle/>
                    <a:p>
                      <a:r>
                        <a:rPr lang="en-US" dirty="0"/>
                        <a:t>What are you going to do next? </a:t>
                      </a:r>
                    </a:p>
                  </a:txBody>
                  <a:tcPr/>
                </a:tc>
                <a:tc hMerge="1">
                  <a:txBody>
                    <a:bodyPr/>
                    <a:lstStyle/>
                    <a:p>
                      <a:endParaRPr lang="en-US" dirty="0"/>
                    </a:p>
                  </a:txBody>
                  <a:tcPr/>
                </a:tc>
                <a:extLst>
                  <a:ext uri="{0D108BD9-81ED-4DB2-BD59-A6C34878D82A}">
                    <a16:rowId xmlns:a16="http://schemas.microsoft.com/office/drawing/2014/main" val="2023869387"/>
                  </a:ext>
                </a:extLst>
              </a:tr>
              <a:tr h="370840">
                <a:tc>
                  <a:txBody>
                    <a:bodyPr/>
                    <a:lstStyle/>
                    <a:p>
                      <a:r>
                        <a:rPr lang="en-US" dirty="0"/>
                        <a:t>Adopt, Adapt, or Abandon?</a:t>
                      </a:r>
                    </a:p>
                  </a:txBody>
                  <a:tcPr/>
                </a:tc>
                <a:tc>
                  <a:txBody>
                    <a:bodyPr/>
                    <a:lstStyle/>
                    <a:p>
                      <a:endParaRPr lang="en-US"/>
                    </a:p>
                  </a:txBody>
                  <a:tcPr/>
                </a:tc>
                <a:extLst>
                  <a:ext uri="{0D108BD9-81ED-4DB2-BD59-A6C34878D82A}">
                    <a16:rowId xmlns:a16="http://schemas.microsoft.com/office/drawing/2014/main" val="1049277049"/>
                  </a:ext>
                </a:extLst>
              </a:tr>
              <a:tr h="370840">
                <a:tc>
                  <a:txBody>
                    <a:bodyPr/>
                    <a:lstStyle/>
                    <a:p>
                      <a:r>
                        <a:rPr lang="en-US" dirty="0"/>
                        <a:t>Changes to be</a:t>
                      </a:r>
                      <a:r>
                        <a:rPr lang="en-US" baseline="0" dirty="0"/>
                        <a:t> made?</a:t>
                      </a:r>
                      <a:endParaRPr lang="en-US" dirty="0"/>
                    </a:p>
                  </a:txBody>
                  <a:tcPr/>
                </a:tc>
                <a:tc>
                  <a:txBody>
                    <a:bodyPr/>
                    <a:lstStyle/>
                    <a:p>
                      <a:endParaRPr lang="en-US" dirty="0"/>
                    </a:p>
                  </a:txBody>
                  <a:tcPr/>
                </a:tc>
                <a:extLst>
                  <a:ext uri="{0D108BD9-81ED-4DB2-BD59-A6C34878D82A}">
                    <a16:rowId xmlns:a16="http://schemas.microsoft.com/office/drawing/2014/main" val="888371528"/>
                  </a:ext>
                </a:extLst>
              </a:tr>
              <a:tr h="370840">
                <a:tc>
                  <a:txBody>
                    <a:bodyPr/>
                    <a:lstStyle/>
                    <a:p>
                      <a:r>
                        <a:rPr lang="en-US" dirty="0"/>
                        <a:t>Lessons Learned?</a:t>
                      </a:r>
                    </a:p>
                  </a:txBody>
                  <a:tcPr/>
                </a:tc>
                <a:tc>
                  <a:txBody>
                    <a:bodyPr/>
                    <a:lstStyle/>
                    <a:p>
                      <a:endParaRPr lang="en-US" dirty="0"/>
                    </a:p>
                  </a:txBody>
                  <a:tcPr/>
                </a:tc>
                <a:extLst>
                  <a:ext uri="{0D108BD9-81ED-4DB2-BD59-A6C34878D82A}">
                    <a16:rowId xmlns:a16="http://schemas.microsoft.com/office/drawing/2014/main" val="3819658074"/>
                  </a:ext>
                </a:extLst>
              </a:tr>
              <a:tr h="370840">
                <a:tc>
                  <a:txBody>
                    <a:bodyPr/>
                    <a:lstStyle/>
                    <a:p>
                      <a:r>
                        <a:rPr lang="en-US" dirty="0"/>
                        <a:t>Next</a:t>
                      </a:r>
                      <a:r>
                        <a:rPr lang="en-US" baseline="0" dirty="0"/>
                        <a:t> steps or future goals?</a:t>
                      </a:r>
                      <a:endParaRPr lang="en-US" dirty="0"/>
                    </a:p>
                  </a:txBody>
                  <a:tcPr/>
                </a:tc>
                <a:tc>
                  <a:txBody>
                    <a:bodyPr/>
                    <a:lstStyle/>
                    <a:p>
                      <a:endParaRPr lang="en-US" dirty="0"/>
                    </a:p>
                  </a:txBody>
                  <a:tcPr/>
                </a:tc>
                <a:extLst>
                  <a:ext uri="{0D108BD9-81ED-4DB2-BD59-A6C34878D82A}">
                    <a16:rowId xmlns:a16="http://schemas.microsoft.com/office/drawing/2014/main" val="245415169"/>
                  </a:ext>
                </a:extLst>
              </a:tr>
              <a:tr h="370840">
                <a:tc>
                  <a:txBody>
                    <a:bodyPr/>
                    <a:lstStyle/>
                    <a:p>
                      <a:r>
                        <a:rPr lang="en-US" dirty="0"/>
                        <a:t>Conclusion</a:t>
                      </a:r>
                    </a:p>
                  </a:txBody>
                  <a:tcPr/>
                </a:tc>
                <a:tc>
                  <a:txBody>
                    <a:bodyPr/>
                    <a:lstStyle/>
                    <a:p>
                      <a:endParaRPr lang="en-US" dirty="0"/>
                    </a:p>
                  </a:txBody>
                  <a:tcPr/>
                </a:tc>
                <a:extLst>
                  <a:ext uri="{0D108BD9-81ED-4DB2-BD59-A6C34878D82A}">
                    <a16:rowId xmlns:a16="http://schemas.microsoft.com/office/drawing/2014/main" val="1625698005"/>
                  </a:ext>
                </a:extLst>
              </a:tr>
            </a:tbl>
          </a:graphicData>
        </a:graphic>
      </p:graphicFrame>
      <p:sp>
        <p:nvSpPr>
          <p:cNvPr id="3" name="TextBox 2">
            <a:extLst>
              <a:ext uri="{FF2B5EF4-FFF2-40B4-BE49-F238E27FC236}">
                <a16:creationId xmlns:a16="http://schemas.microsoft.com/office/drawing/2014/main" id="{2665F350-9FF9-0D15-ED3C-95F88344EE66}"/>
              </a:ext>
            </a:extLst>
          </p:cNvPr>
          <p:cNvSpPr txBox="1"/>
          <p:nvPr/>
        </p:nvSpPr>
        <p:spPr>
          <a:xfrm>
            <a:off x="3313471" y="5034116"/>
            <a:ext cx="5466735" cy="646331"/>
          </a:xfrm>
          <a:prstGeom prst="rect">
            <a:avLst/>
          </a:prstGeom>
          <a:noFill/>
        </p:spPr>
        <p:txBody>
          <a:bodyPr wrap="square" rtlCol="0">
            <a:spAutoFit/>
          </a:bodyPr>
          <a:lstStyle/>
          <a:p>
            <a:r>
              <a:rPr lang="en-US" dirty="0"/>
              <a:t>** This slide can be deleted if you have not reached this part of your PDSA cycle.  </a:t>
            </a:r>
          </a:p>
        </p:txBody>
      </p:sp>
    </p:spTree>
    <p:extLst>
      <p:ext uri="{BB962C8B-B14F-4D97-AF65-F5344CB8AC3E}">
        <p14:creationId xmlns:p14="http://schemas.microsoft.com/office/powerpoint/2010/main" val="870356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19601"/>
            <a:ext cx="9834154" cy="763588"/>
          </a:xfrm>
        </p:spPr>
        <p:txBody>
          <a:bodyPr>
            <a:normAutofit/>
          </a:bodyPr>
          <a:lstStyle/>
          <a:p>
            <a:r>
              <a:rPr lang="en-US" dirty="0"/>
              <a:t>Project Acknowledgements</a:t>
            </a:r>
          </a:p>
        </p:txBody>
      </p:sp>
      <p:sp>
        <p:nvSpPr>
          <p:cNvPr id="3" name="TextBox 2"/>
          <p:cNvSpPr txBox="1"/>
          <p:nvPr/>
        </p:nvSpPr>
        <p:spPr>
          <a:xfrm>
            <a:off x="496389" y="1283189"/>
            <a:ext cx="78115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1426A"/>
                </a:solidFill>
                <a:effectLst/>
                <a:uLnTx/>
                <a:uFillTx/>
                <a:latin typeface="Avenir Next LT Pro Light"/>
                <a:ea typeface="+mn-ea"/>
                <a:cs typeface="+mn-cs"/>
              </a:rPr>
              <a:t>Project Team Members Name &amp; Titles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1426A"/>
              </a:solidFill>
              <a:effectLst/>
              <a:uLnTx/>
              <a:uFillTx/>
              <a:latin typeface="Avenir Next LT Pro Light"/>
              <a:ea typeface="+mn-ea"/>
              <a:cs typeface="+mn-cs"/>
            </a:endParaRPr>
          </a:p>
        </p:txBody>
      </p:sp>
    </p:spTree>
    <p:extLst>
      <p:ext uri="{BB962C8B-B14F-4D97-AF65-F5344CB8AC3E}">
        <p14:creationId xmlns:p14="http://schemas.microsoft.com/office/powerpoint/2010/main" val="2481993296"/>
      </p:ext>
    </p:extLst>
  </p:cSld>
  <p:clrMapOvr>
    <a:masterClrMapping/>
  </p:clrMapOvr>
</p:sld>
</file>

<file path=ppt/theme/theme1.xml><?xml version="1.0" encoding="utf-8"?>
<a:theme xmlns:a="http://schemas.openxmlformats.org/drawingml/2006/main" name="1_Office Theme">
  <a:themeElements>
    <a:clrScheme name="MHA Colors">
      <a:dk1>
        <a:srgbClr val="01426A"/>
      </a:dk1>
      <a:lt1>
        <a:sysClr val="window" lastClr="FFFFFF"/>
      </a:lt1>
      <a:dk2>
        <a:srgbClr val="63666A"/>
      </a:dk2>
      <a:lt2>
        <a:srgbClr val="FFFFFF"/>
      </a:lt2>
      <a:accent1>
        <a:srgbClr val="4F758B"/>
      </a:accent1>
      <a:accent2>
        <a:srgbClr val="9CAF88"/>
      </a:accent2>
      <a:accent3>
        <a:srgbClr val="ED8B00"/>
      </a:accent3>
      <a:accent4>
        <a:srgbClr val="8DB9CA"/>
      </a:accent4>
      <a:accent5>
        <a:srgbClr val="E35205"/>
      </a:accent5>
      <a:accent6>
        <a:srgbClr val="5C7F71"/>
      </a:accent6>
      <a:hlink>
        <a:srgbClr val="E35205"/>
      </a:hlink>
      <a:folHlink>
        <a:srgbClr val="ED8B00"/>
      </a:folHlink>
    </a:clrScheme>
    <a:fontScheme name="MHA Fonts">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TotalTime>
  <Words>425</Words>
  <Application>Microsoft Office PowerPoint</Application>
  <PresentationFormat>Widescreen</PresentationFormat>
  <Paragraphs>42</Paragraphs>
  <Slides>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Aptos</vt:lpstr>
      <vt:lpstr>Arial</vt:lpstr>
      <vt:lpstr>Avenir Next LT Pro</vt:lpstr>
      <vt:lpstr>Avenir Next LT Pro Light</vt:lpstr>
      <vt:lpstr>Calibri</vt:lpstr>
      <vt:lpstr>Wingdings</vt:lpstr>
      <vt:lpstr>1_Office Theme</vt:lpstr>
      <vt:lpstr>PowerPoint Presentation</vt:lpstr>
      <vt:lpstr>Define the Problem</vt:lpstr>
      <vt:lpstr>Baseline Data</vt:lpstr>
      <vt:lpstr>AIM Statement</vt:lpstr>
      <vt:lpstr>Anticipated/Actual Outcomes</vt:lpstr>
      <vt:lpstr>PDSA: Plan/Do</vt:lpstr>
      <vt:lpstr>PDSA: Study</vt:lpstr>
      <vt:lpstr>PDSA: Act</vt:lpstr>
      <vt:lpstr>Project Acknowledgements</vt:lpstr>
    </vt:vector>
  </TitlesOfParts>
  <Company>Montana Hospital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Casey Driscoll</dc:creator>
  <cp:lastModifiedBy>Casey Driscoll</cp:lastModifiedBy>
  <cp:revision>3</cp:revision>
  <dcterms:created xsi:type="dcterms:W3CDTF">2026-02-05T15:14:44Z</dcterms:created>
  <dcterms:modified xsi:type="dcterms:W3CDTF">2026-02-05T21:29:47Z</dcterms:modified>
</cp:coreProperties>
</file>