
<file path=[Content_Types].xml><?xml version="1.0" encoding="utf-8"?>
<Types xmlns="http://schemas.openxmlformats.org/package/2006/content-types">
  <Default Extension="bmp" ContentType="image/bmp"/>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7"/>
  </p:notesMasterIdLst>
  <p:handoutMasterIdLst>
    <p:handoutMasterId r:id="rId68"/>
  </p:handoutMasterIdLst>
  <p:sldIdLst>
    <p:sldId id="256" r:id="rId2"/>
    <p:sldId id="266" r:id="rId3"/>
    <p:sldId id="268" r:id="rId4"/>
    <p:sldId id="298" r:id="rId5"/>
    <p:sldId id="299" r:id="rId6"/>
    <p:sldId id="300" r:id="rId7"/>
    <p:sldId id="258" r:id="rId8"/>
    <p:sldId id="257" r:id="rId9"/>
    <p:sldId id="259" r:id="rId10"/>
    <p:sldId id="301" r:id="rId11"/>
    <p:sldId id="302" r:id="rId12"/>
    <p:sldId id="303" r:id="rId13"/>
    <p:sldId id="304" r:id="rId14"/>
    <p:sldId id="305" r:id="rId15"/>
    <p:sldId id="306" r:id="rId16"/>
    <p:sldId id="307" r:id="rId17"/>
    <p:sldId id="308" r:id="rId18"/>
    <p:sldId id="309" r:id="rId19"/>
    <p:sldId id="310" r:id="rId20"/>
    <p:sldId id="311" r:id="rId21"/>
    <p:sldId id="312" r:id="rId22"/>
    <p:sldId id="313" r:id="rId23"/>
    <p:sldId id="314" r:id="rId24"/>
    <p:sldId id="315" r:id="rId25"/>
    <p:sldId id="316" r:id="rId26"/>
    <p:sldId id="317" r:id="rId27"/>
    <p:sldId id="318" r:id="rId28"/>
    <p:sldId id="319" r:id="rId29"/>
    <p:sldId id="320" r:id="rId30"/>
    <p:sldId id="321" r:id="rId31"/>
    <p:sldId id="322" r:id="rId32"/>
    <p:sldId id="323" r:id="rId33"/>
    <p:sldId id="324" r:id="rId34"/>
    <p:sldId id="325" r:id="rId35"/>
    <p:sldId id="326" r:id="rId36"/>
    <p:sldId id="327" r:id="rId37"/>
    <p:sldId id="328" r:id="rId38"/>
    <p:sldId id="329" r:id="rId39"/>
    <p:sldId id="330" r:id="rId40"/>
    <p:sldId id="331" r:id="rId41"/>
    <p:sldId id="332" r:id="rId42"/>
    <p:sldId id="333" r:id="rId43"/>
    <p:sldId id="334" r:id="rId44"/>
    <p:sldId id="335" r:id="rId45"/>
    <p:sldId id="336" r:id="rId46"/>
    <p:sldId id="337" r:id="rId47"/>
    <p:sldId id="338" r:id="rId48"/>
    <p:sldId id="339" r:id="rId49"/>
    <p:sldId id="340" r:id="rId50"/>
    <p:sldId id="341" r:id="rId51"/>
    <p:sldId id="342" r:id="rId52"/>
    <p:sldId id="343" r:id="rId53"/>
    <p:sldId id="344" r:id="rId54"/>
    <p:sldId id="345" r:id="rId55"/>
    <p:sldId id="346" r:id="rId56"/>
    <p:sldId id="347" r:id="rId57"/>
    <p:sldId id="348" r:id="rId58"/>
    <p:sldId id="261" r:id="rId59"/>
    <p:sldId id="262" r:id="rId60"/>
    <p:sldId id="263" r:id="rId61"/>
    <p:sldId id="264" r:id="rId62"/>
    <p:sldId id="349" r:id="rId63"/>
    <p:sldId id="350" r:id="rId64"/>
    <p:sldId id="260" r:id="rId65"/>
    <p:sldId id="265" r:id="rId66"/>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442" autoAdjust="0"/>
  </p:normalViewPr>
  <p:slideViewPr>
    <p:cSldViewPr snapToGrid="0">
      <p:cViewPr varScale="1">
        <p:scale>
          <a:sx n="96" d="100"/>
          <a:sy n="96" d="100"/>
        </p:scale>
        <p:origin x="3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_rels/data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ata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2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61683619-4EC7-4969-890B-8FF849B0723E}"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08CD9C4E-E706-494F-B5E4-7B71750AE8D9}">
      <dgm:prSet/>
      <dgm:spPr/>
      <dgm:t>
        <a:bodyPr/>
        <a:lstStyle/>
        <a:p>
          <a:r>
            <a:rPr lang="en-US" dirty="0"/>
            <a:t>My greatest professional strength is bringing humor to the situation but also working well with a team to tackle a common goal. </a:t>
          </a:r>
        </a:p>
      </dgm:t>
    </dgm:pt>
    <dgm:pt modelId="{36E723D4-4121-45A6-BE02-1CE6CA654418}" type="parTrans" cxnId="{C45CC63D-625A-4079-8211-B3F8AB0168B7}">
      <dgm:prSet/>
      <dgm:spPr/>
      <dgm:t>
        <a:bodyPr/>
        <a:lstStyle/>
        <a:p>
          <a:endParaRPr lang="en-US"/>
        </a:p>
      </dgm:t>
    </dgm:pt>
    <dgm:pt modelId="{D2338E26-F918-4D20-AC8E-58D2D3F4D39C}" type="sibTrans" cxnId="{C45CC63D-625A-4079-8211-B3F8AB0168B7}">
      <dgm:prSet/>
      <dgm:spPr/>
      <dgm:t>
        <a:bodyPr/>
        <a:lstStyle/>
        <a:p>
          <a:endParaRPr lang="en-US"/>
        </a:p>
      </dgm:t>
    </dgm:pt>
    <dgm:pt modelId="{610CEE15-82D7-4063-BCDA-9FB48B45C130}">
      <dgm:prSet/>
      <dgm:spPr/>
      <dgm:t>
        <a:bodyPr/>
        <a:lstStyle/>
        <a:p>
          <a:r>
            <a:rPr lang="en-US"/>
            <a:t>My greatest professional weakness is brining humor and distracting myself and others. </a:t>
          </a:r>
        </a:p>
      </dgm:t>
    </dgm:pt>
    <dgm:pt modelId="{41FCDD1E-3394-473A-BC8E-5C83F7ABAFF8}" type="parTrans" cxnId="{3AD8A0C0-52C4-4889-88F6-BE3D63327AD7}">
      <dgm:prSet/>
      <dgm:spPr/>
      <dgm:t>
        <a:bodyPr/>
        <a:lstStyle/>
        <a:p>
          <a:endParaRPr lang="en-US"/>
        </a:p>
      </dgm:t>
    </dgm:pt>
    <dgm:pt modelId="{CCFFE65D-7BDB-4174-B8DB-3869C5662B22}" type="sibTrans" cxnId="{3AD8A0C0-52C4-4889-88F6-BE3D63327AD7}">
      <dgm:prSet/>
      <dgm:spPr/>
      <dgm:t>
        <a:bodyPr/>
        <a:lstStyle/>
        <a:p>
          <a:endParaRPr lang="en-US"/>
        </a:p>
      </dgm:t>
    </dgm:pt>
    <dgm:pt modelId="{65FCB805-2CDF-4205-A0D4-741C0D3C9632}">
      <dgm:prSet/>
      <dgm:spPr/>
      <dgm:t>
        <a:bodyPr/>
        <a:lstStyle/>
        <a:p>
          <a:r>
            <a:rPr lang="en-US" dirty="0"/>
            <a:t>I could use some support in getting the buy in from those that have the “no change” mindset. </a:t>
          </a:r>
        </a:p>
      </dgm:t>
    </dgm:pt>
    <dgm:pt modelId="{F8AD3023-DE4F-4563-B741-C8BE67E81150}" type="parTrans" cxnId="{EC0B4035-8830-4675-80EB-FFA0E60AD383}">
      <dgm:prSet/>
      <dgm:spPr/>
      <dgm:t>
        <a:bodyPr/>
        <a:lstStyle/>
        <a:p>
          <a:endParaRPr lang="en-US"/>
        </a:p>
      </dgm:t>
    </dgm:pt>
    <dgm:pt modelId="{8133AAC6-7EDB-4B84-A026-5F0C900982CF}" type="sibTrans" cxnId="{EC0B4035-8830-4675-80EB-FFA0E60AD383}">
      <dgm:prSet/>
      <dgm:spPr/>
      <dgm:t>
        <a:bodyPr/>
        <a:lstStyle/>
        <a:p>
          <a:endParaRPr lang="en-US"/>
        </a:p>
      </dgm:t>
    </dgm:pt>
    <dgm:pt modelId="{4DC8455B-5DB8-4253-935C-4F02F89AD0E1}" type="pres">
      <dgm:prSet presAssocID="{61683619-4EC7-4969-890B-8FF849B0723E}" presName="root" presStyleCnt="0">
        <dgm:presLayoutVars>
          <dgm:dir/>
          <dgm:resizeHandles val="exact"/>
        </dgm:presLayoutVars>
      </dgm:prSet>
      <dgm:spPr/>
    </dgm:pt>
    <dgm:pt modelId="{E6795D5F-1E93-40EF-9249-77E04839ABCE}" type="pres">
      <dgm:prSet presAssocID="{08CD9C4E-E706-494F-B5E4-7B71750AE8D9}" presName="compNode" presStyleCnt="0"/>
      <dgm:spPr/>
    </dgm:pt>
    <dgm:pt modelId="{F888576F-2B94-44C2-826F-FE282CE5B78B}" type="pres">
      <dgm:prSet presAssocID="{08CD9C4E-E706-494F-B5E4-7B71750AE8D9}" presName="bgRect" presStyleLbl="bgShp" presStyleIdx="0" presStyleCnt="3"/>
      <dgm:spPr/>
    </dgm:pt>
    <dgm:pt modelId="{3E45048E-B28D-425C-974E-E7F3A006D67C}" type="pres">
      <dgm:prSet presAssocID="{08CD9C4E-E706-494F-B5E4-7B71750AE8D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nnections"/>
        </a:ext>
      </dgm:extLst>
    </dgm:pt>
    <dgm:pt modelId="{A78EDE85-1A59-4AD6-A01C-32DB9FC7F570}" type="pres">
      <dgm:prSet presAssocID="{08CD9C4E-E706-494F-B5E4-7B71750AE8D9}" presName="spaceRect" presStyleCnt="0"/>
      <dgm:spPr/>
    </dgm:pt>
    <dgm:pt modelId="{BADC8B82-378B-4756-A5E1-4F535F7D66C4}" type="pres">
      <dgm:prSet presAssocID="{08CD9C4E-E706-494F-B5E4-7B71750AE8D9}" presName="parTx" presStyleLbl="revTx" presStyleIdx="0" presStyleCnt="3">
        <dgm:presLayoutVars>
          <dgm:chMax val="0"/>
          <dgm:chPref val="0"/>
        </dgm:presLayoutVars>
      </dgm:prSet>
      <dgm:spPr/>
    </dgm:pt>
    <dgm:pt modelId="{475AAECB-7F15-45A6-8D73-AADA0D2218BC}" type="pres">
      <dgm:prSet presAssocID="{D2338E26-F918-4D20-AC8E-58D2D3F4D39C}" presName="sibTrans" presStyleCnt="0"/>
      <dgm:spPr/>
    </dgm:pt>
    <dgm:pt modelId="{01494DE7-43CE-4C56-B8D2-CF4BBA9808CD}" type="pres">
      <dgm:prSet presAssocID="{610CEE15-82D7-4063-BCDA-9FB48B45C130}" presName="compNode" presStyleCnt="0"/>
      <dgm:spPr/>
    </dgm:pt>
    <dgm:pt modelId="{E495FF87-CB93-44E5-BB6E-DABE74107594}" type="pres">
      <dgm:prSet presAssocID="{610CEE15-82D7-4063-BCDA-9FB48B45C130}" presName="bgRect" presStyleLbl="bgShp" presStyleIdx="1" presStyleCnt="3"/>
      <dgm:spPr/>
    </dgm:pt>
    <dgm:pt modelId="{47D4D0F7-DCB2-4BD7-A848-13ED2846676C}" type="pres">
      <dgm:prSet presAssocID="{610CEE15-82D7-4063-BCDA-9FB48B45C13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ffice Worker"/>
        </a:ext>
      </dgm:extLst>
    </dgm:pt>
    <dgm:pt modelId="{1DF4C72F-8192-4BCC-AC96-A54F65BC00EE}" type="pres">
      <dgm:prSet presAssocID="{610CEE15-82D7-4063-BCDA-9FB48B45C130}" presName="spaceRect" presStyleCnt="0"/>
      <dgm:spPr/>
    </dgm:pt>
    <dgm:pt modelId="{154FEEBC-A88A-405A-9C45-7591A9994D5C}" type="pres">
      <dgm:prSet presAssocID="{610CEE15-82D7-4063-BCDA-9FB48B45C130}" presName="parTx" presStyleLbl="revTx" presStyleIdx="1" presStyleCnt="3">
        <dgm:presLayoutVars>
          <dgm:chMax val="0"/>
          <dgm:chPref val="0"/>
        </dgm:presLayoutVars>
      </dgm:prSet>
      <dgm:spPr/>
    </dgm:pt>
    <dgm:pt modelId="{30D4E5B1-AFE4-45DC-A446-EF951FBDAAF8}" type="pres">
      <dgm:prSet presAssocID="{CCFFE65D-7BDB-4174-B8DB-3869C5662B22}" presName="sibTrans" presStyleCnt="0"/>
      <dgm:spPr/>
    </dgm:pt>
    <dgm:pt modelId="{ABF8A448-C08F-45A2-BF73-3AB923AAAE06}" type="pres">
      <dgm:prSet presAssocID="{65FCB805-2CDF-4205-A0D4-741C0D3C9632}" presName="compNode" presStyleCnt="0"/>
      <dgm:spPr/>
    </dgm:pt>
    <dgm:pt modelId="{9EF581A3-499A-4104-A1ED-07F53393996E}" type="pres">
      <dgm:prSet presAssocID="{65FCB805-2CDF-4205-A0D4-741C0D3C9632}" presName="bgRect" presStyleLbl="bgShp" presStyleIdx="2" presStyleCnt="3"/>
      <dgm:spPr/>
    </dgm:pt>
    <dgm:pt modelId="{D7CDC162-4506-48CE-A9F6-C86907DEC95E}" type="pres">
      <dgm:prSet presAssocID="{65FCB805-2CDF-4205-A0D4-741C0D3C963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s"/>
        </a:ext>
      </dgm:extLst>
    </dgm:pt>
    <dgm:pt modelId="{FDCBBEAD-5EE2-436C-A9B7-59CAD54EDA03}" type="pres">
      <dgm:prSet presAssocID="{65FCB805-2CDF-4205-A0D4-741C0D3C9632}" presName="spaceRect" presStyleCnt="0"/>
      <dgm:spPr/>
    </dgm:pt>
    <dgm:pt modelId="{F2696537-085B-47F8-B07B-CE51A1AD601F}" type="pres">
      <dgm:prSet presAssocID="{65FCB805-2CDF-4205-A0D4-741C0D3C9632}" presName="parTx" presStyleLbl="revTx" presStyleIdx="2" presStyleCnt="3">
        <dgm:presLayoutVars>
          <dgm:chMax val="0"/>
          <dgm:chPref val="0"/>
        </dgm:presLayoutVars>
      </dgm:prSet>
      <dgm:spPr/>
    </dgm:pt>
  </dgm:ptLst>
  <dgm:cxnLst>
    <dgm:cxn modelId="{42055934-12C3-4D3F-B949-C5AC1B34C631}" type="presOf" srcId="{61683619-4EC7-4969-890B-8FF849B0723E}" destId="{4DC8455B-5DB8-4253-935C-4F02F89AD0E1}" srcOrd="0" destOrd="0" presId="urn:microsoft.com/office/officeart/2018/2/layout/IconVerticalSolidList"/>
    <dgm:cxn modelId="{EC0B4035-8830-4675-80EB-FFA0E60AD383}" srcId="{61683619-4EC7-4969-890B-8FF849B0723E}" destId="{65FCB805-2CDF-4205-A0D4-741C0D3C9632}" srcOrd="2" destOrd="0" parTransId="{F8AD3023-DE4F-4563-B741-C8BE67E81150}" sibTransId="{8133AAC6-7EDB-4B84-A026-5F0C900982CF}"/>
    <dgm:cxn modelId="{C45CC63D-625A-4079-8211-B3F8AB0168B7}" srcId="{61683619-4EC7-4969-890B-8FF849B0723E}" destId="{08CD9C4E-E706-494F-B5E4-7B71750AE8D9}" srcOrd="0" destOrd="0" parTransId="{36E723D4-4121-45A6-BE02-1CE6CA654418}" sibTransId="{D2338E26-F918-4D20-AC8E-58D2D3F4D39C}"/>
    <dgm:cxn modelId="{AE629461-0DA7-4699-9B3D-7137AB224CF8}" type="presOf" srcId="{65FCB805-2CDF-4205-A0D4-741C0D3C9632}" destId="{F2696537-085B-47F8-B07B-CE51A1AD601F}" srcOrd="0" destOrd="0" presId="urn:microsoft.com/office/officeart/2018/2/layout/IconVerticalSolidList"/>
    <dgm:cxn modelId="{9C8E75AA-C823-44E7-B37F-51AE920FEB5A}" type="presOf" srcId="{610CEE15-82D7-4063-BCDA-9FB48B45C130}" destId="{154FEEBC-A88A-405A-9C45-7591A9994D5C}" srcOrd="0" destOrd="0" presId="urn:microsoft.com/office/officeart/2018/2/layout/IconVerticalSolidList"/>
    <dgm:cxn modelId="{55B33BAF-4727-43D8-A2F3-735A8CFB2D96}" type="presOf" srcId="{08CD9C4E-E706-494F-B5E4-7B71750AE8D9}" destId="{BADC8B82-378B-4756-A5E1-4F535F7D66C4}" srcOrd="0" destOrd="0" presId="urn:microsoft.com/office/officeart/2018/2/layout/IconVerticalSolidList"/>
    <dgm:cxn modelId="{3AD8A0C0-52C4-4889-88F6-BE3D63327AD7}" srcId="{61683619-4EC7-4969-890B-8FF849B0723E}" destId="{610CEE15-82D7-4063-BCDA-9FB48B45C130}" srcOrd="1" destOrd="0" parTransId="{41FCDD1E-3394-473A-BC8E-5C83F7ABAFF8}" sibTransId="{CCFFE65D-7BDB-4174-B8DB-3869C5662B22}"/>
    <dgm:cxn modelId="{93A452A3-66F1-4B08-B5A9-6CF2778BAD6C}" type="presParOf" srcId="{4DC8455B-5DB8-4253-935C-4F02F89AD0E1}" destId="{E6795D5F-1E93-40EF-9249-77E04839ABCE}" srcOrd="0" destOrd="0" presId="urn:microsoft.com/office/officeart/2018/2/layout/IconVerticalSolidList"/>
    <dgm:cxn modelId="{7B487F8F-9C6E-494F-83A9-2096980E18F2}" type="presParOf" srcId="{E6795D5F-1E93-40EF-9249-77E04839ABCE}" destId="{F888576F-2B94-44C2-826F-FE282CE5B78B}" srcOrd="0" destOrd="0" presId="urn:microsoft.com/office/officeart/2018/2/layout/IconVerticalSolidList"/>
    <dgm:cxn modelId="{BF01D10B-44CF-4BE1-BA01-47960C0C910A}" type="presParOf" srcId="{E6795D5F-1E93-40EF-9249-77E04839ABCE}" destId="{3E45048E-B28D-425C-974E-E7F3A006D67C}" srcOrd="1" destOrd="0" presId="urn:microsoft.com/office/officeart/2018/2/layout/IconVerticalSolidList"/>
    <dgm:cxn modelId="{95EE5A2C-40AE-42C4-8A4D-0741231805ED}" type="presParOf" srcId="{E6795D5F-1E93-40EF-9249-77E04839ABCE}" destId="{A78EDE85-1A59-4AD6-A01C-32DB9FC7F570}" srcOrd="2" destOrd="0" presId="urn:microsoft.com/office/officeart/2018/2/layout/IconVerticalSolidList"/>
    <dgm:cxn modelId="{4EF815A3-FDBA-402C-8EFD-42E050B5F1C2}" type="presParOf" srcId="{E6795D5F-1E93-40EF-9249-77E04839ABCE}" destId="{BADC8B82-378B-4756-A5E1-4F535F7D66C4}" srcOrd="3" destOrd="0" presId="urn:microsoft.com/office/officeart/2018/2/layout/IconVerticalSolidList"/>
    <dgm:cxn modelId="{73AEC6FD-4D53-4AC1-B3DB-77CE4068D117}" type="presParOf" srcId="{4DC8455B-5DB8-4253-935C-4F02F89AD0E1}" destId="{475AAECB-7F15-45A6-8D73-AADA0D2218BC}" srcOrd="1" destOrd="0" presId="urn:microsoft.com/office/officeart/2018/2/layout/IconVerticalSolidList"/>
    <dgm:cxn modelId="{58A778BA-48D6-4D57-9F02-06A29488D0C9}" type="presParOf" srcId="{4DC8455B-5DB8-4253-935C-4F02F89AD0E1}" destId="{01494DE7-43CE-4C56-B8D2-CF4BBA9808CD}" srcOrd="2" destOrd="0" presId="urn:microsoft.com/office/officeart/2018/2/layout/IconVerticalSolidList"/>
    <dgm:cxn modelId="{4F791E5A-2AC1-4080-9B94-3EBCD5963135}" type="presParOf" srcId="{01494DE7-43CE-4C56-B8D2-CF4BBA9808CD}" destId="{E495FF87-CB93-44E5-BB6E-DABE74107594}" srcOrd="0" destOrd="0" presId="urn:microsoft.com/office/officeart/2018/2/layout/IconVerticalSolidList"/>
    <dgm:cxn modelId="{14A061E8-A32C-41D7-A0C3-0EE59161BF1D}" type="presParOf" srcId="{01494DE7-43CE-4C56-B8D2-CF4BBA9808CD}" destId="{47D4D0F7-DCB2-4BD7-A848-13ED2846676C}" srcOrd="1" destOrd="0" presId="urn:microsoft.com/office/officeart/2018/2/layout/IconVerticalSolidList"/>
    <dgm:cxn modelId="{08A10848-C01B-4036-9BA3-DC301FA765B1}" type="presParOf" srcId="{01494DE7-43CE-4C56-B8D2-CF4BBA9808CD}" destId="{1DF4C72F-8192-4BCC-AC96-A54F65BC00EE}" srcOrd="2" destOrd="0" presId="urn:microsoft.com/office/officeart/2018/2/layout/IconVerticalSolidList"/>
    <dgm:cxn modelId="{7DFC7414-B484-4105-9C4C-1BE1B2088343}" type="presParOf" srcId="{01494DE7-43CE-4C56-B8D2-CF4BBA9808CD}" destId="{154FEEBC-A88A-405A-9C45-7591A9994D5C}" srcOrd="3" destOrd="0" presId="urn:microsoft.com/office/officeart/2018/2/layout/IconVerticalSolidList"/>
    <dgm:cxn modelId="{7FF744F5-A81B-4F08-B38E-DC2A5800C884}" type="presParOf" srcId="{4DC8455B-5DB8-4253-935C-4F02F89AD0E1}" destId="{30D4E5B1-AFE4-45DC-A446-EF951FBDAAF8}" srcOrd="3" destOrd="0" presId="urn:microsoft.com/office/officeart/2018/2/layout/IconVerticalSolidList"/>
    <dgm:cxn modelId="{DF9B8B57-5714-43FC-9158-8E1BDF8031A2}" type="presParOf" srcId="{4DC8455B-5DB8-4253-935C-4F02F89AD0E1}" destId="{ABF8A448-C08F-45A2-BF73-3AB923AAAE06}" srcOrd="4" destOrd="0" presId="urn:microsoft.com/office/officeart/2018/2/layout/IconVerticalSolidList"/>
    <dgm:cxn modelId="{8C82124F-FB9E-46E3-B002-61CE9B4340C8}" type="presParOf" srcId="{ABF8A448-C08F-45A2-BF73-3AB923AAAE06}" destId="{9EF581A3-499A-4104-A1ED-07F53393996E}" srcOrd="0" destOrd="0" presId="urn:microsoft.com/office/officeart/2018/2/layout/IconVerticalSolidList"/>
    <dgm:cxn modelId="{A1F5A9E7-D258-4599-A613-E842A2EFDAEE}" type="presParOf" srcId="{ABF8A448-C08F-45A2-BF73-3AB923AAAE06}" destId="{D7CDC162-4506-48CE-A9F6-C86907DEC95E}" srcOrd="1" destOrd="0" presId="urn:microsoft.com/office/officeart/2018/2/layout/IconVerticalSolidList"/>
    <dgm:cxn modelId="{F6B13FB5-1AA4-48D4-B591-8BC383C66A7B}" type="presParOf" srcId="{ABF8A448-C08F-45A2-BF73-3AB923AAAE06}" destId="{FDCBBEAD-5EE2-436C-A9B7-59CAD54EDA03}" srcOrd="2" destOrd="0" presId="urn:microsoft.com/office/officeart/2018/2/layout/IconVerticalSolidList"/>
    <dgm:cxn modelId="{CB5370E1-DFF1-4983-BBDB-3C63A07D856A}" type="presParOf" srcId="{ABF8A448-C08F-45A2-BF73-3AB923AAAE06}" destId="{F2696537-085B-47F8-B07B-CE51A1AD601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F7105E-3C0D-4ECA-9FB9-E947D4E3A50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B41E05D-AC4E-4629-BE80-7458CFF65970}">
      <dgm:prSet/>
      <dgm:spPr/>
      <dgm:t>
        <a:bodyPr/>
        <a:lstStyle/>
        <a:p>
          <a:r>
            <a:rPr lang="en-US" dirty="0"/>
            <a:t>What I love most about my work is knowing that no matter where my role lies within an organization, myself and those I work with are better the lives of kiddos across Montana. </a:t>
          </a:r>
        </a:p>
      </dgm:t>
    </dgm:pt>
    <dgm:pt modelId="{0E8F91EB-0B01-41AE-8882-C06DA38A6C81}" type="parTrans" cxnId="{E98D4789-F11C-431B-8888-9462DCFB3ACB}">
      <dgm:prSet/>
      <dgm:spPr/>
      <dgm:t>
        <a:bodyPr/>
        <a:lstStyle/>
        <a:p>
          <a:endParaRPr lang="en-US"/>
        </a:p>
      </dgm:t>
    </dgm:pt>
    <dgm:pt modelId="{FC845BD2-2C19-458D-9812-1F1AEAFAE72E}" type="sibTrans" cxnId="{E98D4789-F11C-431B-8888-9462DCFB3ACB}">
      <dgm:prSet/>
      <dgm:spPr/>
      <dgm:t>
        <a:bodyPr/>
        <a:lstStyle/>
        <a:p>
          <a:endParaRPr lang="en-US"/>
        </a:p>
      </dgm:t>
    </dgm:pt>
    <dgm:pt modelId="{1E84F873-244B-460D-8A10-B852636A0FCE}">
      <dgm:prSet/>
      <dgm:spPr/>
      <dgm:t>
        <a:bodyPr/>
        <a:lstStyle/>
        <a:p>
          <a:r>
            <a:rPr lang="en-US" dirty="0"/>
            <a:t>My biggest quality goal for my hospital is to support supervisors and directors to understand the need to collect data, how to analyze that data, and how to use it to make positive changes. </a:t>
          </a:r>
        </a:p>
      </dgm:t>
    </dgm:pt>
    <dgm:pt modelId="{65B7F765-FDBC-4B86-9EFC-515C8797B010}" type="parTrans" cxnId="{B39ABA24-FD0A-4892-A202-C51FAF3E39EE}">
      <dgm:prSet/>
      <dgm:spPr/>
      <dgm:t>
        <a:bodyPr/>
        <a:lstStyle/>
        <a:p>
          <a:endParaRPr lang="en-US"/>
        </a:p>
      </dgm:t>
    </dgm:pt>
    <dgm:pt modelId="{A7184DAE-E1B5-4C6A-A5FC-DB5BA1DE5F17}" type="sibTrans" cxnId="{B39ABA24-FD0A-4892-A202-C51FAF3E39EE}">
      <dgm:prSet/>
      <dgm:spPr/>
      <dgm:t>
        <a:bodyPr/>
        <a:lstStyle/>
        <a:p>
          <a:endParaRPr lang="en-US"/>
        </a:p>
      </dgm:t>
    </dgm:pt>
    <dgm:pt modelId="{4D97388E-E899-49C8-BF49-B7BB4E58D984}" type="pres">
      <dgm:prSet presAssocID="{34F7105E-3C0D-4ECA-9FB9-E947D4E3A505}" presName="root" presStyleCnt="0">
        <dgm:presLayoutVars>
          <dgm:dir/>
          <dgm:resizeHandles val="exact"/>
        </dgm:presLayoutVars>
      </dgm:prSet>
      <dgm:spPr/>
    </dgm:pt>
    <dgm:pt modelId="{B879B040-57C3-45A0-B7BB-327CA3144AB0}" type="pres">
      <dgm:prSet presAssocID="{FB41E05D-AC4E-4629-BE80-7458CFF65970}" presName="compNode" presStyleCnt="0"/>
      <dgm:spPr/>
    </dgm:pt>
    <dgm:pt modelId="{3841DC62-EB9F-4306-A578-862BEAF7BD0E}" type="pres">
      <dgm:prSet presAssocID="{FB41E05D-AC4E-4629-BE80-7458CFF65970}" presName="bgRect" presStyleLbl="bgShp" presStyleIdx="0" presStyleCnt="2"/>
      <dgm:spPr/>
    </dgm:pt>
    <dgm:pt modelId="{61DD31DB-68C4-4FD9-9642-ABF36489293E}" type="pres">
      <dgm:prSet presAssocID="{FB41E05D-AC4E-4629-BE80-7458CFF6597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nnections"/>
        </a:ext>
      </dgm:extLst>
    </dgm:pt>
    <dgm:pt modelId="{C5E56D1E-C291-4C7E-BB97-4C772E6BA91F}" type="pres">
      <dgm:prSet presAssocID="{FB41E05D-AC4E-4629-BE80-7458CFF65970}" presName="spaceRect" presStyleCnt="0"/>
      <dgm:spPr/>
    </dgm:pt>
    <dgm:pt modelId="{0D3A89E4-4674-46AE-AB5C-949717CD42D2}" type="pres">
      <dgm:prSet presAssocID="{FB41E05D-AC4E-4629-BE80-7458CFF65970}" presName="parTx" presStyleLbl="revTx" presStyleIdx="0" presStyleCnt="2">
        <dgm:presLayoutVars>
          <dgm:chMax val="0"/>
          <dgm:chPref val="0"/>
        </dgm:presLayoutVars>
      </dgm:prSet>
      <dgm:spPr/>
    </dgm:pt>
    <dgm:pt modelId="{90FC5295-DF51-418F-A504-C52B46B57DF4}" type="pres">
      <dgm:prSet presAssocID="{FC845BD2-2C19-458D-9812-1F1AEAFAE72E}" presName="sibTrans" presStyleCnt="0"/>
      <dgm:spPr/>
    </dgm:pt>
    <dgm:pt modelId="{EE2A06D1-A2C1-44ED-971F-7F4BA699D095}" type="pres">
      <dgm:prSet presAssocID="{1E84F873-244B-460D-8A10-B852636A0FCE}" presName="compNode" presStyleCnt="0"/>
      <dgm:spPr/>
    </dgm:pt>
    <dgm:pt modelId="{6F1FA93B-FBC4-4415-84C6-A88488A2F575}" type="pres">
      <dgm:prSet presAssocID="{1E84F873-244B-460D-8A10-B852636A0FCE}" presName="bgRect" presStyleLbl="bgShp" presStyleIdx="1" presStyleCnt="2"/>
      <dgm:spPr/>
    </dgm:pt>
    <dgm:pt modelId="{9E656529-47D4-4BCA-ACCF-17393D4CEC67}" type="pres">
      <dgm:prSet presAssocID="{1E84F873-244B-460D-8A10-B852636A0FC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tor"/>
        </a:ext>
      </dgm:extLst>
    </dgm:pt>
    <dgm:pt modelId="{FB590118-30AA-45F8-9A4B-7FAD88BB51E8}" type="pres">
      <dgm:prSet presAssocID="{1E84F873-244B-460D-8A10-B852636A0FCE}" presName="spaceRect" presStyleCnt="0"/>
      <dgm:spPr/>
    </dgm:pt>
    <dgm:pt modelId="{7A9A63EA-1738-49A8-85AC-63C0F9FE136C}" type="pres">
      <dgm:prSet presAssocID="{1E84F873-244B-460D-8A10-B852636A0FCE}" presName="parTx" presStyleLbl="revTx" presStyleIdx="1" presStyleCnt="2">
        <dgm:presLayoutVars>
          <dgm:chMax val="0"/>
          <dgm:chPref val="0"/>
        </dgm:presLayoutVars>
      </dgm:prSet>
      <dgm:spPr/>
    </dgm:pt>
  </dgm:ptLst>
  <dgm:cxnLst>
    <dgm:cxn modelId="{B39ABA24-FD0A-4892-A202-C51FAF3E39EE}" srcId="{34F7105E-3C0D-4ECA-9FB9-E947D4E3A505}" destId="{1E84F873-244B-460D-8A10-B852636A0FCE}" srcOrd="1" destOrd="0" parTransId="{65B7F765-FDBC-4B86-9EFC-515C8797B010}" sibTransId="{A7184DAE-E1B5-4C6A-A5FC-DB5BA1DE5F17}"/>
    <dgm:cxn modelId="{ED9B1258-BF04-48D0-8B60-D378C27C54BC}" type="presOf" srcId="{1E84F873-244B-460D-8A10-B852636A0FCE}" destId="{7A9A63EA-1738-49A8-85AC-63C0F9FE136C}" srcOrd="0" destOrd="0" presId="urn:microsoft.com/office/officeart/2018/2/layout/IconVerticalSolidList"/>
    <dgm:cxn modelId="{E98D4789-F11C-431B-8888-9462DCFB3ACB}" srcId="{34F7105E-3C0D-4ECA-9FB9-E947D4E3A505}" destId="{FB41E05D-AC4E-4629-BE80-7458CFF65970}" srcOrd="0" destOrd="0" parTransId="{0E8F91EB-0B01-41AE-8882-C06DA38A6C81}" sibTransId="{FC845BD2-2C19-458D-9812-1F1AEAFAE72E}"/>
    <dgm:cxn modelId="{9F279BCD-5C14-4B9E-A5F0-3F1E74EA564C}" type="presOf" srcId="{34F7105E-3C0D-4ECA-9FB9-E947D4E3A505}" destId="{4D97388E-E899-49C8-BF49-B7BB4E58D984}" srcOrd="0" destOrd="0" presId="urn:microsoft.com/office/officeart/2018/2/layout/IconVerticalSolidList"/>
    <dgm:cxn modelId="{46DF65D6-2036-4780-87EC-0C000668A6A7}" type="presOf" srcId="{FB41E05D-AC4E-4629-BE80-7458CFF65970}" destId="{0D3A89E4-4674-46AE-AB5C-949717CD42D2}" srcOrd="0" destOrd="0" presId="urn:microsoft.com/office/officeart/2018/2/layout/IconVerticalSolidList"/>
    <dgm:cxn modelId="{F1A1120A-F250-4727-8F41-C5CCA48A3300}" type="presParOf" srcId="{4D97388E-E899-49C8-BF49-B7BB4E58D984}" destId="{B879B040-57C3-45A0-B7BB-327CA3144AB0}" srcOrd="0" destOrd="0" presId="urn:microsoft.com/office/officeart/2018/2/layout/IconVerticalSolidList"/>
    <dgm:cxn modelId="{2F8F32D8-F1EE-4092-8DFF-34429DF86057}" type="presParOf" srcId="{B879B040-57C3-45A0-B7BB-327CA3144AB0}" destId="{3841DC62-EB9F-4306-A578-862BEAF7BD0E}" srcOrd="0" destOrd="0" presId="urn:microsoft.com/office/officeart/2018/2/layout/IconVerticalSolidList"/>
    <dgm:cxn modelId="{8EC31909-FC63-4B0A-8D95-213C8E68402C}" type="presParOf" srcId="{B879B040-57C3-45A0-B7BB-327CA3144AB0}" destId="{61DD31DB-68C4-4FD9-9642-ABF36489293E}" srcOrd="1" destOrd="0" presId="urn:microsoft.com/office/officeart/2018/2/layout/IconVerticalSolidList"/>
    <dgm:cxn modelId="{2F39D06B-BAEF-417F-B201-2E12FF432872}" type="presParOf" srcId="{B879B040-57C3-45A0-B7BB-327CA3144AB0}" destId="{C5E56D1E-C291-4C7E-BB97-4C772E6BA91F}" srcOrd="2" destOrd="0" presId="urn:microsoft.com/office/officeart/2018/2/layout/IconVerticalSolidList"/>
    <dgm:cxn modelId="{3385662E-A222-484D-A605-97B90CA51C36}" type="presParOf" srcId="{B879B040-57C3-45A0-B7BB-327CA3144AB0}" destId="{0D3A89E4-4674-46AE-AB5C-949717CD42D2}" srcOrd="3" destOrd="0" presId="urn:microsoft.com/office/officeart/2018/2/layout/IconVerticalSolidList"/>
    <dgm:cxn modelId="{DD28BF0C-F26D-4CBE-9C69-7A1FD6A5E0E4}" type="presParOf" srcId="{4D97388E-E899-49C8-BF49-B7BB4E58D984}" destId="{90FC5295-DF51-418F-A504-C52B46B57DF4}" srcOrd="1" destOrd="0" presId="urn:microsoft.com/office/officeart/2018/2/layout/IconVerticalSolidList"/>
    <dgm:cxn modelId="{AAF2FE28-7235-4EBE-BF24-6A3794F6E95E}" type="presParOf" srcId="{4D97388E-E899-49C8-BF49-B7BB4E58D984}" destId="{EE2A06D1-A2C1-44ED-971F-7F4BA699D095}" srcOrd="2" destOrd="0" presId="urn:microsoft.com/office/officeart/2018/2/layout/IconVerticalSolidList"/>
    <dgm:cxn modelId="{8E103FEF-FE6C-4679-8D88-6F12C20B6ACA}" type="presParOf" srcId="{EE2A06D1-A2C1-44ED-971F-7F4BA699D095}" destId="{6F1FA93B-FBC4-4415-84C6-A88488A2F575}" srcOrd="0" destOrd="0" presId="urn:microsoft.com/office/officeart/2018/2/layout/IconVerticalSolidList"/>
    <dgm:cxn modelId="{AF3AE38D-07F2-4625-9E0F-A0CD48CC677E}" type="presParOf" srcId="{EE2A06D1-A2C1-44ED-971F-7F4BA699D095}" destId="{9E656529-47D4-4BCA-ACCF-17393D4CEC67}" srcOrd="1" destOrd="0" presId="urn:microsoft.com/office/officeart/2018/2/layout/IconVerticalSolidList"/>
    <dgm:cxn modelId="{C637AC49-0A66-4BC9-8EF1-D70A4142356D}" type="presParOf" srcId="{EE2A06D1-A2C1-44ED-971F-7F4BA699D095}" destId="{FB590118-30AA-45F8-9A4B-7FAD88BB51E8}" srcOrd="2" destOrd="0" presId="urn:microsoft.com/office/officeart/2018/2/layout/IconVerticalSolidList"/>
    <dgm:cxn modelId="{9D279498-D762-4315-A96D-2BCDEC861F5D}" type="presParOf" srcId="{EE2A06D1-A2C1-44ED-971F-7F4BA699D095}" destId="{7A9A63EA-1738-49A8-85AC-63C0F9FE136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88576F-2B94-44C2-826F-FE282CE5B78B}">
      <dsp:nvSpPr>
        <dsp:cNvPr id="0" name=""/>
        <dsp:cNvSpPr/>
      </dsp:nvSpPr>
      <dsp:spPr>
        <a:xfrm>
          <a:off x="0" y="499"/>
          <a:ext cx="10016765" cy="116947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45048E-B28D-425C-974E-E7F3A006D67C}">
      <dsp:nvSpPr>
        <dsp:cNvPr id="0" name=""/>
        <dsp:cNvSpPr/>
      </dsp:nvSpPr>
      <dsp:spPr>
        <a:xfrm>
          <a:off x="353767" y="263632"/>
          <a:ext cx="643213" cy="64321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ADC8B82-378B-4756-A5E1-4F535F7D66C4}">
      <dsp:nvSpPr>
        <dsp:cNvPr id="0" name=""/>
        <dsp:cNvSpPr/>
      </dsp:nvSpPr>
      <dsp:spPr>
        <a:xfrm>
          <a:off x="1350747" y="499"/>
          <a:ext cx="8666017" cy="1169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770" tIns="123770" rIns="123770" bIns="123770" numCol="1" spcCol="1270" anchor="ctr" anchorCtr="0">
          <a:noAutofit/>
        </a:bodyPr>
        <a:lstStyle/>
        <a:p>
          <a:pPr marL="0" lvl="0" indent="0" algn="l" defTabSz="977900">
            <a:lnSpc>
              <a:spcPct val="90000"/>
            </a:lnSpc>
            <a:spcBef>
              <a:spcPct val="0"/>
            </a:spcBef>
            <a:spcAft>
              <a:spcPct val="35000"/>
            </a:spcAft>
            <a:buNone/>
          </a:pPr>
          <a:r>
            <a:rPr lang="en-US" sz="2200" kern="1200" dirty="0"/>
            <a:t>My greatest professional strength is bringing humor to the situation but also working well with a team to tackle a common goal. </a:t>
          </a:r>
        </a:p>
      </dsp:txBody>
      <dsp:txXfrm>
        <a:off x="1350747" y="499"/>
        <a:ext cx="8666017" cy="1169478"/>
      </dsp:txXfrm>
    </dsp:sp>
    <dsp:sp modelId="{E495FF87-CB93-44E5-BB6E-DABE74107594}">
      <dsp:nvSpPr>
        <dsp:cNvPr id="0" name=""/>
        <dsp:cNvSpPr/>
      </dsp:nvSpPr>
      <dsp:spPr>
        <a:xfrm>
          <a:off x="0" y="1462347"/>
          <a:ext cx="10016765" cy="116947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D4D0F7-DCB2-4BD7-A848-13ED2846676C}">
      <dsp:nvSpPr>
        <dsp:cNvPr id="0" name=""/>
        <dsp:cNvSpPr/>
      </dsp:nvSpPr>
      <dsp:spPr>
        <a:xfrm>
          <a:off x="353767" y="1725480"/>
          <a:ext cx="643213" cy="64321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54FEEBC-A88A-405A-9C45-7591A9994D5C}">
      <dsp:nvSpPr>
        <dsp:cNvPr id="0" name=""/>
        <dsp:cNvSpPr/>
      </dsp:nvSpPr>
      <dsp:spPr>
        <a:xfrm>
          <a:off x="1350747" y="1462347"/>
          <a:ext cx="8666017" cy="1169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770" tIns="123770" rIns="123770" bIns="123770" numCol="1" spcCol="1270" anchor="ctr" anchorCtr="0">
          <a:noAutofit/>
        </a:bodyPr>
        <a:lstStyle/>
        <a:p>
          <a:pPr marL="0" lvl="0" indent="0" algn="l" defTabSz="977900">
            <a:lnSpc>
              <a:spcPct val="90000"/>
            </a:lnSpc>
            <a:spcBef>
              <a:spcPct val="0"/>
            </a:spcBef>
            <a:spcAft>
              <a:spcPct val="35000"/>
            </a:spcAft>
            <a:buNone/>
          </a:pPr>
          <a:r>
            <a:rPr lang="en-US" sz="2200" kern="1200"/>
            <a:t>My greatest professional weakness is brining humor and distracting myself and others. </a:t>
          </a:r>
        </a:p>
      </dsp:txBody>
      <dsp:txXfrm>
        <a:off x="1350747" y="1462347"/>
        <a:ext cx="8666017" cy="1169478"/>
      </dsp:txXfrm>
    </dsp:sp>
    <dsp:sp modelId="{9EF581A3-499A-4104-A1ED-07F53393996E}">
      <dsp:nvSpPr>
        <dsp:cNvPr id="0" name=""/>
        <dsp:cNvSpPr/>
      </dsp:nvSpPr>
      <dsp:spPr>
        <a:xfrm>
          <a:off x="0" y="2924195"/>
          <a:ext cx="10016765" cy="116947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CDC162-4506-48CE-A9F6-C86907DEC95E}">
      <dsp:nvSpPr>
        <dsp:cNvPr id="0" name=""/>
        <dsp:cNvSpPr/>
      </dsp:nvSpPr>
      <dsp:spPr>
        <a:xfrm>
          <a:off x="353767" y="3187328"/>
          <a:ext cx="643213" cy="64321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2696537-085B-47F8-B07B-CE51A1AD601F}">
      <dsp:nvSpPr>
        <dsp:cNvPr id="0" name=""/>
        <dsp:cNvSpPr/>
      </dsp:nvSpPr>
      <dsp:spPr>
        <a:xfrm>
          <a:off x="1350747" y="2924195"/>
          <a:ext cx="8666017" cy="1169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770" tIns="123770" rIns="123770" bIns="123770" numCol="1" spcCol="1270" anchor="ctr" anchorCtr="0">
          <a:noAutofit/>
        </a:bodyPr>
        <a:lstStyle/>
        <a:p>
          <a:pPr marL="0" lvl="0" indent="0" algn="l" defTabSz="977900">
            <a:lnSpc>
              <a:spcPct val="90000"/>
            </a:lnSpc>
            <a:spcBef>
              <a:spcPct val="0"/>
            </a:spcBef>
            <a:spcAft>
              <a:spcPct val="35000"/>
            </a:spcAft>
            <a:buNone/>
          </a:pPr>
          <a:r>
            <a:rPr lang="en-US" sz="2200" kern="1200" dirty="0"/>
            <a:t>I could use some support in getting the buy in from those that have the “no change” mindset. </a:t>
          </a:r>
        </a:p>
      </dsp:txBody>
      <dsp:txXfrm>
        <a:off x="1350747" y="2924195"/>
        <a:ext cx="8666017" cy="11694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41DC62-EB9F-4306-A578-862BEAF7BD0E}">
      <dsp:nvSpPr>
        <dsp:cNvPr id="0" name=""/>
        <dsp:cNvSpPr/>
      </dsp:nvSpPr>
      <dsp:spPr>
        <a:xfrm>
          <a:off x="0" y="852586"/>
          <a:ext cx="10704922" cy="157400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DD31DB-68C4-4FD9-9642-ABF36489293E}">
      <dsp:nvSpPr>
        <dsp:cNvPr id="0" name=""/>
        <dsp:cNvSpPr/>
      </dsp:nvSpPr>
      <dsp:spPr>
        <a:xfrm>
          <a:off x="476136" y="1206738"/>
          <a:ext cx="865703" cy="8657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3A89E4-4674-46AE-AB5C-949717CD42D2}">
      <dsp:nvSpPr>
        <dsp:cNvPr id="0" name=""/>
        <dsp:cNvSpPr/>
      </dsp:nvSpPr>
      <dsp:spPr>
        <a:xfrm>
          <a:off x="1817977" y="852586"/>
          <a:ext cx="8886944" cy="1574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582" tIns="166582" rIns="166582" bIns="166582" numCol="1" spcCol="1270" anchor="ctr" anchorCtr="0">
          <a:noAutofit/>
        </a:bodyPr>
        <a:lstStyle/>
        <a:p>
          <a:pPr marL="0" lvl="0" indent="0" algn="l" defTabSz="1022350">
            <a:lnSpc>
              <a:spcPct val="90000"/>
            </a:lnSpc>
            <a:spcBef>
              <a:spcPct val="0"/>
            </a:spcBef>
            <a:spcAft>
              <a:spcPct val="35000"/>
            </a:spcAft>
            <a:buNone/>
          </a:pPr>
          <a:r>
            <a:rPr lang="en-US" sz="2300" kern="1200" dirty="0"/>
            <a:t>What I love most about my work is knowing that no matter where my role lies within an organization, myself and those I work with are better the lives of kiddos across Montana. </a:t>
          </a:r>
        </a:p>
      </dsp:txBody>
      <dsp:txXfrm>
        <a:off x="1817977" y="852586"/>
        <a:ext cx="8886944" cy="1574006"/>
      </dsp:txXfrm>
    </dsp:sp>
    <dsp:sp modelId="{6F1FA93B-FBC4-4415-84C6-A88488A2F575}">
      <dsp:nvSpPr>
        <dsp:cNvPr id="0" name=""/>
        <dsp:cNvSpPr/>
      </dsp:nvSpPr>
      <dsp:spPr>
        <a:xfrm>
          <a:off x="0" y="2820094"/>
          <a:ext cx="10704922" cy="157400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656529-47D4-4BCA-ACCF-17393D4CEC67}">
      <dsp:nvSpPr>
        <dsp:cNvPr id="0" name=""/>
        <dsp:cNvSpPr/>
      </dsp:nvSpPr>
      <dsp:spPr>
        <a:xfrm>
          <a:off x="476136" y="3174245"/>
          <a:ext cx="865703" cy="8657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9A63EA-1738-49A8-85AC-63C0F9FE136C}">
      <dsp:nvSpPr>
        <dsp:cNvPr id="0" name=""/>
        <dsp:cNvSpPr/>
      </dsp:nvSpPr>
      <dsp:spPr>
        <a:xfrm>
          <a:off x="1817977" y="2820094"/>
          <a:ext cx="8886944" cy="1574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582" tIns="166582" rIns="166582" bIns="166582" numCol="1" spcCol="1270" anchor="ctr" anchorCtr="0">
          <a:noAutofit/>
        </a:bodyPr>
        <a:lstStyle/>
        <a:p>
          <a:pPr marL="0" lvl="0" indent="0" algn="l" defTabSz="1022350">
            <a:lnSpc>
              <a:spcPct val="90000"/>
            </a:lnSpc>
            <a:spcBef>
              <a:spcPct val="0"/>
            </a:spcBef>
            <a:spcAft>
              <a:spcPct val="35000"/>
            </a:spcAft>
            <a:buNone/>
          </a:pPr>
          <a:r>
            <a:rPr lang="en-US" sz="2300" kern="1200" dirty="0"/>
            <a:t>My biggest quality goal for my hospital is to support supervisors and directors to understand the need to collect data, how to analyze that data, and how to use it to make positive changes. </a:t>
          </a:r>
        </a:p>
      </dsp:txBody>
      <dsp:txXfrm>
        <a:off x="1817977" y="2820094"/>
        <a:ext cx="8886944" cy="157400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62F43876-7DBC-4269-A3B7-82000E5E260E}" type="datetimeFigureOut">
              <a:rPr lang="en-US" smtClean="0"/>
              <a:t>3/5/2024</a:t>
            </a:fld>
            <a:endParaRPr lang="en-US"/>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FA841B46-28D9-4308-AA80-A3A9004E4A28}" type="slidenum">
              <a:rPr lang="en-US" smtClean="0"/>
              <a:t>‹#›</a:t>
            </a:fld>
            <a:endParaRPr lang="en-US"/>
          </a:p>
        </p:txBody>
      </p:sp>
    </p:spTree>
    <p:extLst>
      <p:ext uri="{BB962C8B-B14F-4D97-AF65-F5344CB8AC3E}">
        <p14:creationId xmlns:p14="http://schemas.microsoft.com/office/powerpoint/2010/main" val="37513980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3E18913D-603E-415B-9417-A85B5B964CA1}" type="datetimeFigureOut">
              <a:rPr lang="en-US" smtClean="0"/>
              <a:t>3/5/2024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BC584608-B455-4D1C-8CB5-84B2C00C2EDA}" type="slidenum">
              <a:rPr lang="en-US" smtClean="0"/>
              <a:t>‹#›</a:t>
            </a:fld>
            <a:endParaRPr lang="en-US"/>
          </a:p>
        </p:txBody>
      </p:sp>
    </p:spTree>
    <p:extLst>
      <p:ext uri="{BB962C8B-B14F-4D97-AF65-F5344CB8AC3E}">
        <p14:creationId xmlns:p14="http://schemas.microsoft.com/office/powerpoint/2010/main" val="3337777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 click -&gt; Format Background -&gt; Replace it with your picture </a:t>
            </a:r>
            <a:r>
              <a:rPr lang="en-US" dirty="0">
                <a:sym typeface="Wingdings" panose="05000000000000000000" pitchFamily="2" charset="2"/>
              </a:rPr>
              <a:t></a:t>
            </a:r>
            <a:endParaRPr lang="en-US" dirty="0"/>
          </a:p>
        </p:txBody>
      </p:sp>
      <p:sp>
        <p:nvSpPr>
          <p:cNvPr id="4" name="Slide Number Placeholder 3"/>
          <p:cNvSpPr>
            <a:spLocks noGrp="1"/>
          </p:cNvSpPr>
          <p:nvPr>
            <p:ph type="sldNum" sz="quarter" idx="10"/>
          </p:nvPr>
        </p:nvSpPr>
        <p:spPr/>
        <p:txBody>
          <a:bodyPr/>
          <a:lstStyle/>
          <a:p>
            <a:pPr defTabSz="966612">
              <a:defRPr/>
            </a:pPr>
            <a:fld id="{55AED855-4B57-4AA6-B0D5-383AB0374346}" type="slidenum">
              <a:rPr lang="en-US">
                <a:solidFill>
                  <a:prstClr val="black"/>
                </a:solidFill>
                <a:latin typeface="Calibri" panose="020F0502020204030204"/>
              </a:rPr>
              <a:pPr defTabSz="966612">
                <a:defRPr/>
              </a:pPr>
              <a:t>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78170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50800">
              <a:defRPr/>
            </a:pPr>
            <a:fld id="{867E03F5-E49B-41FA-B11C-AE4B431FDF7C}" type="slidenum">
              <a:rPr lang="en-US">
                <a:solidFill>
                  <a:prstClr val="black"/>
                </a:solidFill>
                <a:latin typeface="Calibri"/>
              </a:rPr>
              <a:pPr defTabSz="1150800">
                <a:defRPr/>
              </a:pPr>
              <a:t>3</a:t>
            </a:fld>
            <a:endParaRPr lang="en-US">
              <a:solidFill>
                <a:prstClr val="black"/>
              </a:solidFill>
              <a:latin typeface="Calibri"/>
            </a:endParaRPr>
          </a:p>
        </p:txBody>
      </p:sp>
    </p:spTree>
    <p:extLst>
      <p:ext uri="{BB962C8B-B14F-4D97-AF65-F5344CB8AC3E}">
        <p14:creationId xmlns:p14="http://schemas.microsoft.com/office/powerpoint/2010/main" val="2350112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584608-B455-4D1C-8CB5-84B2C00C2EDA}" type="slidenum">
              <a:rPr lang="en-US" smtClean="0"/>
              <a:t>48</a:t>
            </a:fld>
            <a:endParaRPr lang="en-US"/>
          </a:p>
        </p:txBody>
      </p:sp>
    </p:spTree>
    <p:extLst>
      <p:ext uri="{BB962C8B-B14F-4D97-AF65-F5344CB8AC3E}">
        <p14:creationId xmlns:p14="http://schemas.microsoft.com/office/powerpoint/2010/main" val="3424851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7" name="Picture Placeholder 16"/>
          <p:cNvSpPr>
            <a:spLocks noGrp="1"/>
          </p:cNvSpPr>
          <p:nvPr>
            <p:ph type="pic" sz="quarter" idx="10"/>
          </p:nvPr>
        </p:nvSpPr>
        <p:spPr>
          <a:xfrm>
            <a:off x="0" y="592139"/>
            <a:ext cx="12192000" cy="4276725"/>
          </a:xfrm>
        </p:spPr>
        <p:txBody>
          <a:bodyPr/>
          <a:lstStyle/>
          <a:p>
            <a:endParaRPr lang="en-US" dirty="0"/>
          </a:p>
        </p:txBody>
      </p:sp>
    </p:spTree>
    <p:extLst>
      <p:ext uri="{BB962C8B-B14F-4D97-AF65-F5344CB8AC3E}">
        <p14:creationId xmlns:p14="http://schemas.microsoft.com/office/powerpoint/2010/main" val="3434461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9" name="Freeform 11"/>
          <p:cNvSpPr>
            <a:spLocks/>
          </p:cNvSpPr>
          <p:nvPr userDrawn="1"/>
        </p:nvSpPr>
        <p:spPr bwMode="auto">
          <a:xfrm>
            <a:off x="-6349" y="6355334"/>
            <a:ext cx="4796997" cy="502666"/>
          </a:xfrm>
          <a:custGeom>
            <a:avLst/>
            <a:gdLst>
              <a:gd name="T0" fmla="*/ 0 w 2214"/>
              <a:gd name="T1" fmla="*/ 0 h 232"/>
              <a:gd name="T2" fmla="*/ 0 w 2214"/>
              <a:gd name="T3" fmla="*/ 232 h 232"/>
              <a:gd name="T4" fmla="*/ 2214 w 2214"/>
              <a:gd name="T5" fmla="*/ 232 h 232"/>
              <a:gd name="T6" fmla="*/ 0 w 2214"/>
              <a:gd name="T7" fmla="*/ 0 h 232"/>
            </a:gdLst>
            <a:ahLst/>
            <a:cxnLst>
              <a:cxn ang="0">
                <a:pos x="T0" y="T1"/>
              </a:cxn>
              <a:cxn ang="0">
                <a:pos x="T2" y="T3"/>
              </a:cxn>
              <a:cxn ang="0">
                <a:pos x="T4" y="T5"/>
              </a:cxn>
              <a:cxn ang="0">
                <a:pos x="T6" y="T7"/>
              </a:cxn>
            </a:cxnLst>
            <a:rect l="0" t="0" r="r" b="b"/>
            <a:pathLst>
              <a:path w="2214" h="232">
                <a:moveTo>
                  <a:pt x="0" y="0"/>
                </a:moveTo>
                <a:lnTo>
                  <a:pt x="0" y="232"/>
                </a:lnTo>
                <a:lnTo>
                  <a:pt x="2214" y="232"/>
                </a:lnTo>
                <a:lnTo>
                  <a:pt x="0" y="0"/>
                </a:lnTo>
                <a:close/>
              </a:path>
            </a:pathLst>
          </a:custGeom>
          <a:solidFill>
            <a:schemeClr val="accent3"/>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10" name="Freeform 12"/>
          <p:cNvSpPr>
            <a:spLocks/>
          </p:cNvSpPr>
          <p:nvPr userDrawn="1"/>
        </p:nvSpPr>
        <p:spPr bwMode="auto">
          <a:xfrm>
            <a:off x="-6350" y="6032500"/>
            <a:ext cx="12217826" cy="825500"/>
          </a:xfrm>
          <a:custGeom>
            <a:avLst/>
            <a:gdLst>
              <a:gd name="T0" fmla="*/ 5639 w 5639"/>
              <a:gd name="T1" fmla="*/ 0 h 381"/>
              <a:gd name="T2" fmla="*/ 0 w 5639"/>
              <a:gd name="T3" fmla="*/ 381 h 381"/>
              <a:gd name="T4" fmla="*/ 5639 w 5639"/>
              <a:gd name="T5" fmla="*/ 381 h 381"/>
              <a:gd name="T6" fmla="*/ 5639 w 5639"/>
              <a:gd name="T7" fmla="*/ 0 h 381"/>
            </a:gdLst>
            <a:ahLst/>
            <a:cxnLst>
              <a:cxn ang="0">
                <a:pos x="T0" y="T1"/>
              </a:cxn>
              <a:cxn ang="0">
                <a:pos x="T2" y="T3"/>
              </a:cxn>
              <a:cxn ang="0">
                <a:pos x="T4" y="T5"/>
              </a:cxn>
              <a:cxn ang="0">
                <a:pos x="T6" y="T7"/>
              </a:cxn>
            </a:cxnLst>
            <a:rect l="0" t="0" r="r" b="b"/>
            <a:pathLst>
              <a:path w="5639" h="381">
                <a:moveTo>
                  <a:pt x="5639" y="0"/>
                </a:moveTo>
                <a:lnTo>
                  <a:pt x="0" y="381"/>
                </a:lnTo>
                <a:lnTo>
                  <a:pt x="5639" y="381"/>
                </a:lnTo>
                <a:lnTo>
                  <a:pt x="5639" y="0"/>
                </a:lnTo>
                <a:close/>
              </a:path>
            </a:pathLst>
          </a:custGeom>
          <a:solidFill>
            <a:schemeClr val="tx1">
              <a:lumMod val="75000"/>
            </a:schemeClr>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11" name="Freeform 13"/>
          <p:cNvSpPr>
            <a:spLocks/>
          </p:cNvSpPr>
          <p:nvPr userDrawn="1"/>
        </p:nvSpPr>
        <p:spPr bwMode="auto">
          <a:xfrm>
            <a:off x="-6350" y="6260000"/>
            <a:ext cx="12217826" cy="598000"/>
          </a:xfrm>
          <a:custGeom>
            <a:avLst/>
            <a:gdLst>
              <a:gd name="T0" fmla="*/ 5639 w 5639"/>
              <a:gd name="T1" fmla="*/ 0 h 276"/>
              <a:gd name="T2" fmla="*/ 0 w 5639"/>
              <a:gd name="T3" fmla="*/ 276 h 276"/>
              <a:gd name="T4" fmla="*/ 5639 w 5639"/>
              <a:gd name="T5" fmla="*/ 276 h 276"/>
              <a:gd name="T6" fmla="*/ 5639 w 5639"/>
              <a:gd name="T7" fmla="*/ 0 h 276"/>
            </a:gdLst>
            <a:ahLst/>
            <a:cxnLst>
              <a:cxn ang="0">
                <a:pos x="T0" y="T1"/>
              </a:cxn>
              <a:cxn ang="0">
                <a:pos x="T2" y="T3"/>
              </a:cxn>
              <a:cxn ang="0">
                <a:pos x="T4" y="T5"/>
              </a:cxn>
              <a:cxn ang="0">
                <a:pos x="T6" y="T7"/>
              </a:cxn>
            </a:cxnLst>
            <a:rect l="0" t="0" r="r" b="b"/>
            <a:pathLst>
              <a:path w="5639" h="276">
                <a:moveTo>
                  <a:pt x="5639" y="0"/>
                </a:moveTo>
                <a:lnTo>
                  <a:pt x="0" y="276"/>
                </a:lnTo>
                <a:lnTo>
                  <a:pt x="5639" y="276"/>
                </a:lnTo>
                <a:lnTo>
                  <a:pt x="5639" y="0"/>
                </a:lnTo>
                <a:close/>
              </a:path>
            </a:pathLst>
          </a:custGeom>
          <a:gradFill>
            <a:gsLst>
              <a:gs pos="51000">
                <a:schemeClr val="accent1"/>
              </a:gs>
              <a:gs pos="100000">
                <a:schemeClr val="accent1">
                  <a:lumMod val="75000"/>
                </a:schemeClr>
              </a:gs>
            </a:gsLst>
            <a:lin ang="0" scaled="1"/>
          </a:gra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22" name="Freeform 8"/>
          <p:cNvSpPr>
            <a:spLocks/>
          </p:cNvSpPr>
          <p:nvPr userDrawn="1"/>
        </p:nvSpPr>
        <p:spPr bwMode="auto">
          <a:xfrm flipH="1">
            <a:off x="1588" y="-22224"/>
            <a:ext cx="12193588" cy="254500"/>
          </a:xfrm>
          <a:custGeom>
            <a:avLst/>
            <a:gdLst>
              <a:gd name="T0" fmla="*/ 4374 w 7681"/>
              <a:gd name="T1" fmla="*/ 0 h 765"/>
              <a:gd name="T2" fmla="*/ 0 w 7681"/>
              <a:gd name="T3" fmla="*/ 55 h 765"/>
              <a:gd name="T4" fmla="*/ 0 w 7681"/>
              <a:gd name="T5" fmla="*/ 159 h 765"/>
              <a:gd name="T6" fmla="*/ 7681 w 7681"/>
              <a:gd name="T7" fmla="*/ 765 h 765"/>
              <a:gd name="T8" fmla="*/ 7681 w 7681"/>
              <a:gd name="T9" fmla="*/ 0 h 765"/>
              <a:gd name="T10" fmla="*/ 4374 w 7681"/>
              <a:gd name="T11" fmla="*/ 0 h 765"/>
            </a:gdLst>
            <a:ahLst/>
            <a:cxnLst>
              <a:cxn ang="0">
                <a:pos x="T0" y="T1"/>
              </a:cxn>
              <a:cxn ang="0">
                <a:pos x="T2" y="T3"/>
              </a:cxn>
              <a:cxn ang="0">
                <a:pos x="T4" y="T5"/>
              </a:cxn>
              <a:cxn ang="0">
                <a:pos x="T6" y="T7"/>
              </a:cxn>
              <a:cxn ang="0">
                <a:pos x="T8" y="T9"/>
              </a:cxn>
              <a:cxn ang="0">
                <a:pos x="T10" y="T11"/>
              </a:cxn>
            </a:cxnLst>
            <a:rect l="0" t="0" r="r" b="b"/>
            <a:pathLst>
              <a:path w="7681" h="765">
                <a:moveTo>
                  <a:pt x="4374" y="0"/>
                </a:moveTo>
                <a:lnTo>
                  <a:pt x="0" y="55"/>
                </a:lnTo>
                <a:lnTo>
                  <a:pt x="0" y="159"/>
                </a:lnTo>
                <a:lnTo>
                  <a:pt x="7681" y="765"/>
                </a:lnTo>
                <a:lnTo>
                  <a:pt x="7681" y="0"/>
                </a:lnTo>
                <a:lnTo>
                  <a:pt x="4374" y="0"/>
                </a:lnTo>
                <a:close/>
              </a:path>
            </a:pathLst>
          </a:custGeom>
          <a:solidFill>
            <a:schemeClr val="tx1">
              <a:lumMod val="75000"/>
            </a:schemeClr>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23" name="Freeform 9"/>
          <p:cNvSpPr>
            <a:spLocks/>
          </p:cNvSpPr>
          <p:nvPr userDrawn="1"/>
        </p:nvSpPr>
        <p:spPr bwMode="auto">
          <a:xfrm>
            <a:off x="1588" y="-22225"/>
            <a:ext cx="12193588" cy="254500"/>
          </a:xfrm>
          <a:custGeom>
            <a:avLst/>
            <a:gdLst>
              <a:gd name="T0" fmla="*/ 0 w 7681"/>
              <a:gd name="T1" fmla="*/ 0 h 377"/>
              <a:gd name="T2" fmla="*/ 0 w 7681"/>
              <a:gd name="T3" fmla="*/ 81 h 377"/>
              <a:gd name="T4" fmla="*/ 7681 w 7681"/>
              <a:gd name="T5" fmla="*/ 377 h 377"/>
              <a:gd name="T6" fmla="*/ 7681 w 7681"/>
              <a:gd name="T7" fmla="*/ 0 h 377"/>
              <a:gd name="T8" fmla="*/ 0 w 7681"/>
              <a:gd name="T9" fmla="*/ 0 h 377"/>
            </a:gdLst>
            <a:ahLst/>
            <a:cxnLst>
              <a:cxn ang="0">
                <a:pos x="T0" y="T1"/>
              </a:cxn>
              <a:cxn ang="0">
                <a:pos x="T2" y="T3"/>
              </a:cxn>
              <a:cxn ang="0">
                <a:pos x="T4" y="T5"/>
              </a:cxn>
              <a:cxn ang="0">
                <a:pos x="T6" y="T7"/>
              </a:cxn>
              <a:cxn ang="0">
                <a:pos x="T8" y="T9"/>
              </a:cxn>
            </a:cxnLst>
            <a:rect l="0" t="0" r="r" b="b"/>
            <a:pathLst>
              <a:path w="7681" h="377">
                <a:moveTo>
                  <a:pt x="0" y="0"/>
                </a:moveTo>
                <a:lnTo>
                  <a:pt x="0" y="81"/>
                </a:lnTo>
                <a:lnTo>
                  <a:pt x="7681" y="377"/>
                </a:lnTo>
                <a:lnTo>
                  <a:pt x="7681" y="0"/>
                </a:lnTo>
                <a:lnTo>
                  <a:pt x="0" y="0"/>
                </a:lnTo>
                <a:close/>
              </a:path>
            </a:pathLst>
          </a:custGeom>
          <a:gradFill>
            <a:gsLst>
              <a:gs pos="51000">
                <a:schemeClr val="accent1"/>
              </a:gs>
              <a:gs pos="100000">
                <a:schemeClr val="accent1">
                  <a:lumMod val="75000"/>
                </a:schemeClr>
              </a:gs>
            </a:gsLst>
            <a:lin ang="0" scaled="1"/>
          </a:gra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12" name="Picture Placeholder 3"/>
          <p:cNvSpPr>
            <a:spLocks noGrp="1"/>
          </p:cNvSpPr>
          <p:nvPr userDrawn="1">
            <p:ph type="pic" sz="quarter" idx="14"/>
          </p:nvPr>
        </p:nvSpPr>
        <p:spPr>
          <a:xfrm>
            <a:off x="544616" y="2990079"/>
            <a:ext cx="2608262" cy="2608262"/>
          </a:xfrm>
          <a:prstGeom prst="diamond">
            <a:avLst/>
          </a:prstGeom>
          <a:ln w="15875">
            <a:noFill/>
          </a:ln>
        </p:spPr>
        <p:txBody>
          <a:bodyPr>
            <a:normAutofit/>
          </a:bodyPr>
          <a:lstStyle>
            <a:lvl1pPr>
              <a:defRPr sz="1200"/>
            </a:lvl1pPr>
          </a:lstStyle>
          <a:p>
            <a:endParaRPr lang="id-ID"/>
          </a:p>
        </p:txBody>
      </p:sp>
      <p:sp>
        <p:nvSpPr>
          <p:cNvPr id="13" name="Picture Placeholder 3"/>
          <p:cNvSpPr>
            <a:spLocks noGrp="1"/>
          </p:cNvSpPr>
          <p:nvPr userDrawn="1">
            <p:ph type="pic" sz="quarter" idx="15"/>
          </p:nvPr>
        </p:nvSpPr>
        <p:spPr>
          <a:xfrm>
            <a:off x="1948340" y="1570277"/>
            <a:ext cx="2608262" cy="2608262"/>
          </a:xfrm>
          <a:prstGeom prst="diamond">
            <a:avLst/>
          </a:prstGeom>
          <a:ln w="15875">
            <a:noFill/>
          </a:ln>
        </p:spPr>
        <p:txBody>
          <a:bodyPr>
            <a:normAutofit/>
          </a:bodyPr>
          <a:lstStyle>
            <a:lvl1pPr>
              <a:defRPr sz="1200"/>
            </a:lvl1pPr>
          </a:lstStyle>
          <a:p>
            <a:endParaRPr lang="id-ID"/>
          </a:p>
        </p:txBody>
      </p:sp>
      <p:sp>
        <p:nvSpPr>
          <p:cNvPr id="15" name="Picture Placeholder 3"/>
          <p:cNvSpPr>
            <a:spLocks noGrp="1"/>
          </p:cNvSpPr>
          <p:nvPr userDrawn="1">
            <p:ph type="pic" sz="quarter" idx="16"/>
          </p:nvPr>
        </p:nvSpPr>
        <p:spPr>
          <a:xfrm>
            <a:off x="3352064" y="2990079"/>
            <a:ext cx="2608262" cy="2608262"/>
          </a:xfrm>
          <a:prstGeom prst="diamond">
            <a:avLst/>
          </a:prstGeom>
          <a:ln w="15875">
            <a:noFill/>
          </a:ln>
        </p:spPr>
        <p:txBody>
          <a:bodyPr>
            <a:normAutofit/>
          </a:bodyPr>
          <a:lstStyle>
            <a:lvl1pPr>
              <a:defRPr sz="1200"/>
            </a:lvl1pPr>
          </a:lstStyle>
          <a:p>
            <a:endParaRPr lang="id-ID"/>
          </a:p>
        </p:txBody>
      </p:sp>
      <p:sp>
        <p:nvSpPr>
          <p:cNvPr id="16" name="Picture Placeholder 3"/>
          <p:cNvSpPr>
            <a:spLocks noGrp="1"/>
          </p:cNvSpPr>
          <p:nvPr userDrawn="1">
            <p:ph type="pic" sz="quarter" idx="17"/>
          </p:nvPr>
        </p:nvSpPr>
        <p:spPr>
          <a:xfrm>
            <a:off x="4755788" y="1570277"/>
            <a:ext cx="2608262" cy="2608262"/>
          </a:xfrm>
          <a:prstGeom prst="diamond">
            <a:avLst/>
          </a:prstGeom>
          <a:ln w="15875">
            <a:noFill/>
          </a:ln>
        </p:spPr>
        <p:txBody>
          <a:bodyPr>
            <a:normAutofit/>
          </a:bodyPr>
          <a:lstStyle>
            <a:lvl1pPr>
              <a:defRPr sz="1200"/>
            </a:lvl1pPr>
          </a:lstStyle>
          <a:p>
            <a:endParaRPr lang="id-ID"/>
          </a:p>
        </p:txBody>
      </p:sp>
      <p:sp>
        <p:nvSpPr>
          <p:cNvPr id="17" name="Picture Placeholder 3"/>
          <p:cNvSpPr>
            <a:spLocks noGrp="1"/>
          </p:cNvSpPr>
          <p:nvPr userDrawn="1">
            <p:ph type="pic" sz="quarter" idx="18"/>
          </p:nvPr>
        </p:nvSpPr>
        <p:spPr>
          <a:xfrm>
            <a:off x="6159512" y="2990079"/>
            <a:ext cx="2608262" cy="2608262"/>
          </a:xfrm>
          <a:prstGeom prst="diamond">
            <a:avLst/>
          </a:prstGeom>
          <a:ln w="15875">
            <a:noFill/>
          </a:ln>
        </p:spPr>
        <p:txBody>
          <a:bodyPr>
            <a:normAutofit/>
          </a:bodyPr>
          <a:lstStyle>
            <a:lvl1pPr>
              <a:defRPr sz="1200"/>
            </a:lvl1pPr>
          </a:lstStyle>
          <a:p>
            <a:endParaRPr lang="id-ID"/>
          </a:p>
        </p:txBody>
      </p:sp>
      <p:sp>
        <p:nvSpPr>
          <p:cNvPr id="18" name="Picture Placeholder 3"/>
          <p:cNvSpPr>
            <a:spLocks noGrp="1"/>
          </p:cNvSpPr>
          <p:nvPr userDrawn="1">
            <p:ph type="pic" sz="quarter" idx="19"/>
          </p:nvPr>
        </p:nvSpPr>
        <p:spPr>
          <a:xfrm>
            <a:off x="7563236" y="1575107"/>
            <a:ext cx="2608262" cy="2608262"/>
          </a:xfrm>
          <a:prstGeom prst="diamond">
            <a:avLst/>
          </a:prstGeom>
          <a:ln w="15875">
            <a:noFill/>
          </a:ln>
        </p:spPr>
        <p:txBody>
          <a:bodyPr>
            <a:normAutofit/>
          </a:bodyPr>
          <a:lstStyle>
            <a:lvl1pPr>
              <a:defRPr sz="1200"/>
            </a:lvl1pPr>
          </a:lstStyle>
          <a:p>
            <a:endParaRPr lang="id-ID"/>
          </a:p>
        </p:txBody>
      </p:sp>
      <p:sp>
        <p:nvSpPr>
          <p:cNvPr id="19" name="Picture Placeholder 3"/>
          <p:cNvSpPr>
            <a:spLocks noGrp="1"/>
          </p:cNvSpPr>
          <p:nvPr userDrawn="1">
            <p:ph type="pic" sz="quarter" idx="20"/>
          </p:nvPr>
        </p:nvSpPr>
        <p:spPr>
          <a:xfrm>
            <a:off x="8966960" y="2994909"/>
            <a:ext cx="2608262" cy="2608262"/>
          </a:xfrm>
          <a:prstGeom prst="diamond">
            <a:avLst/>
          </a:prstGeom>
          <a:ln w="15875">
            <a:noFill/>
          </a:ln>
        </p:spPr>
        <p:txBody>
          <a:bodyPr>
            <a:normAutofit/>
          </a:bodyPr>
          <a:lstStyle>
            <a:lvl1pPr>
              <a:defRPr sz="1200"/>
            </a:lvl1pPr>
          </a:lstStyle>
          <a:p>
            <a:endParaRPr lang="id-ID"/>
          </a:p>
        </p:txBody>
      </p:sp>
      <p:sp>
        <p:nvSpPr>
          <p:cNvPr id="21" name="Title 1"/>
          <p:cNvSpPr>
            <a:spLocks noGrp="1"/>
          </p:cNvSpPr>
          <p:nvPr userDrawn="1">
            <p:ph type="title"/>
          </p:nvPr>
        </p:nvSpPr>
        <p:spPr>
          <a:xfrm>
            <a:off x="381000" y="519601"/>
            <a:ext cx="10515600" cy="763588"/>
          </a:xfrm>
        </p:spPr>
        <p:txBody>
          <a:bodyPr>
            <a:normAutofit/>
          </a:bodyPr>
          <a:lstStyle>
            <a:lvl1pPr>
              <a:defRPr sz="4799" b="1"/>
            </a:lvl1pPr>
          </a:lstStyle>
          <a:p>
            <a:r>
              <a:rPr lang="en-US"/>
              <a:t>Click to edit Master title style</a:t>
            </a:r>
          </a:p>
        </p:txBody>
      </p:sp>
      <p:pic>
        <p:nvPicPr>
          <p:cNvPr id="20" name="Picture 19">
            <a:extLst>
              <a:ext uri="{FF2B5EF4-FFF2-40B4-BE49-F238E27FC236}">
                <a16:creationId xmlns:a16="http://schemas.microsoft.com/office/drawing/2014/main" id="{575C9FEC-E056-49A2-B80C-C53383923A1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52632" y="5537758"/>
            <a:ext cx="2139516" cy="695343"/>
          </a:xfrm>
          <a:prstGeom prst="rect">
            <a:avLst/>
          </a:prstGeom>
        </p:spPr>
      </p:pic>
    </p:spTree>
    <p:extLst>
      <p:ext uri="{BB962C8B-B14F-4D97-AF65-F5344CB8AC3E}">
        <p14:creationId xmlns:p14="http://schemas.microsoft.com/office/powerpoint/2010/main" val="404027109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0000">
                                          <p:cBhvr additive="base">
                                            <p:cTn id="7" dur="500" fill="hold"/>
                                            <p:tgtEl>
                                              <p:spTgt spid="21"/>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nodePh="1">
                                      <p:stCondLst>
                                        <p:cond delay="0"/>
                                      </p:stCondLst>
                                      <p:endCondLst>
                                        <p:cond evt="begin" delay="0">
                                          <p:tn val="10"/>
                                        </p:cond>
                                      </p:end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p:tgtEl>
                                              <p:spTgt spid="12"/>
                                            </p:tgtEl>
                                            <p:attrNameLst>
                                              <p:attrName>ppt_y</p:attrName>
                                            </p:attrNameLst>
                                          </p:cBhvr>
                                          <p:tavLst>
                                            <p:tav tm="0">
                                              <p:val>
                                                <p:strVal val="#ppt_y+#ppt_h*1.125000"/>
                                              </p:val>
                                            </p:tav>
                                            <p:tav tm="100000">
                                              <p:val>
                                                <p:strVal val="#ppt_y"/>
                                              </p:val>
                                            </p:tav>
                                          </p:tavLst>
                                        </p:anim>
                                        <p:animEffect transition="in" filter="wipe(up)">
                                          <p:cBhvr>
                                            <p:cTn id="13" dur="500"/>
                                            <p:tgtEl>
                                              <p:spTgt spid="12"/>
                                            </p:tgtEl>
                                          </p:cBhvr>
                                        </p:animEffect>
                                      </p:childTnLst>
                                    </p:cTn>
                                  </p:par>
                                  <p:par>
                                    <p:cTn id="14" presetID="12" presetClass="entr" presetSubtype="1" fill="hold" grpId="0" nodeType="withEffect" nodePh="1">
                                      <p:stCondLst>
                                        <p:cond delay="0"/>
                                      </p:stCondLst>
                                      <p:endCondLst>
                                        <p:cond evt="begin" delay="0">
                                          <p:tn val="14"/>
                                        </p:cond>
                                      </p:end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p:tgtEl>
                                              <p:spTgt spid="13"/>
                                            </p:tgtEl>
                                            <p:attrNameLst>
                                              <p:attrName>ppt_y</p:attrName>
                                            </p:attrNameLst>
                                          </p:cBhvr>
                                          <p:tavLst>
                                            <p:tav tm="0">
                                              <p:val>
                                                <p:strVal val="#ppt_y-#ppt_h*1.125000"/>
                                              </p:val>
                                            </p:tav>
                                            <p:tav tm="100000">
                                              <p:val>
                                                <p:strVal val="#ppt_y"/>
                                              </p:val>
                                            </p:tav>
                                          </p:tavLst>
                                        </p:anim>
                                        <p:animEffect transition="in" filter="wipe(down)">
                                          <p:cBhvr>
                                            <p:cTn id="17" dur="500"/>
                                            <p:tgtEl>
                                              <p:spTgt spid="13"/>
                                            </p:tgtEl>
                                          </p:cBhvr>
                                        </p:animEffect>
                                      </p:childTnLst>
                                    </p:cTn>
                                  </p:par>
                                  <p:par>
                                    <p:cTn id="18" presetID="12" presetClass="entr" presetSubtype="4" fill="hold" grpId="0" nodeType="withEffect" nodePh="1">
                                      <p:stCondLst>
                                        <p:cond delay="0"/>
                                      </p:stCondLst>
                                      <p:endCondLst>
                                        <p:cond evt="begin" delay="0">
                                          <p:tn val="18"/>
                                        </p:cond>
                                      </p:end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p:tgtEl>
                                              <p:spTgt spid="15"/>
                                            </p:tgtEl>
                                            <p:attrNameLst>
                                              <p:attrName>ppt_y</p:attrName>
                                            </p:attrNameLst>
                                          </p:cBhvr>
                                          <p:tavLst>
                                            <p:tav tm="0">
                                              <p:val>
                                                <p:strVal val="#ppt_y+#ppt_h*1.125000"/>
                                              </p:val>
                                            </p:tav>
                                            <p:tav tm="100000">
                                              <p:val>
                                                <p:strVal val="#ppt_y"/>
                                              </p:val>
                                            </p:tav>
                                          </p:tavLst>
                                        </p:anim>
                                        <p:animEffect transition="in" filter="wipe(up)">
                                          <p:cBhvr>
                                            <p:cTn id="21" dur="500"/>
                                            <p:tgtEl>
                                              <p:spTgt spid="15"/>
                                            </p:tgtEl>
                                          </p:cBhvr>
                                        </p:animEffect>
                                      </p:childTnLst>
                                    </p:cTn>
                                  </p:par>
                                  <p:par>
                                    <p:cTn id="22" presetID="12" presetClass="entr" presetSubtype="1" fill="hold" grpId="0" nodeType="withEffect" nodePh="1">
                                      <p:stCondLst>
                                        <p:cond delay="0"/>
                                      </p:stCondLst>
                                      <p:endCondLst>
                                        <p:cond evt="begin" delay="0">
                                          <p:tn val="22"/>
                                        </p:cond>
                                      </p:end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p:tgtEl>
                                              <p:spTgt spid="16"/>
                                            </p:tgtEl>
                                            <p:attrNameLst>
                                              <p:attrName>ppt_y</p:attrName>
                                            </p:attrNameLst>
                                          </p:cBhvr>
                                          <p:tavLst>
                                            <p:tav tm="0">
                                              <p:val>
                                                <p:strVal val="#ppt_y-#ppt_h*1.125000"/>
                                              </p:val>
                                            </p:tav>
                                            <p:tav tm="100000">
                                              <p:val>
                                                <p:strVal val="#ppt_y"/>
                                              </p:val>
                                            </p:tav>
                                          </p:tavLst>
                                        </p:anim>
                                        <p:animEffect transition="in" filter="wipe(down)">
                                          <p:cBhvr>
                                            <p:cTn id="25" dur="500"/>
                                            <p:tgtEl>
                                              <p:spTgt spid="16"/>
                                            </p:tgtEl>
                                          </p:cBhvr>
                                        </p:animEffect>
                                      </p:childTnLst>
                                    </p:cTn>
                                  </p:par>
                                  <p:par>
                                    <p:cTn id="26" presetID="12" presetClass="entr" presetSubtype="4" fill="hold" grpId="0" nodeType="withEffect" nodePh="1">
                                      <p:stCondLst>
                                        <p:cond delay="0"/>
                                      </p:stCondLst>
                                      <p:endCondLst>
                                        <p:cond evt="begin" delay="0">
                                          <p:tn val="26"/>
                                        </p:cond>
                                      </p:end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p:tgtEl>
                                              <p:spTgt spid="17"/>
                                            </p:tgtEl>
                                            <p:attrNameLst>
                                              <p:attrName>ppt_y</p:attrName>
                                            </p:attrNameLst>
                                          </p:cBhvr>
                                          <p:tavLst>
                                            <p:tav tm="0">
                                              <p:val>
                                                <p:strVal val="#ppt_y+#ppt_h*1.125000"/>
                                              </p:val>
                                            </p:tav>
                                            <p:tav tm="100000">
                                              <p:val>
                                                <p:strVal val="#ppt_y"/>
                                              </p:val>
                                            </p:tav>
                                          </p:tavLst>
                                        </p:anim>
                                        <p:animEffect transition="in" filter="wipe(up)">
                                          <p:cBhvr>
                                            <p:cTn id="29" dur="500"/>
                                            <p:tgtEl>
                                              <p:spTgt spid="17"/>
                                            </p:tgtEl>
                                          </p:cBhvr>
                                        </p:animEffect>
                                      </p:childTnLst>
                                    </p:cTn>
                                  </p:par>
                                  <p:par>
                                    <p:cTn id="30" presetID="12" presetClass="entr" presetSubtype="1" fill="hold" grpId="0" nodeType="withEffect" nodePh="1">
                                      <p:stCondLst>
                                        <p:cond delay="0"/>
                                      </p:stCondLst>
                                      <p:endCondLst>
                                        <p:cond evt="begin" delay="0">
                                          <p:tn val="30"/>
                                        </p:cond>
                                      </p:end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p:tgtEl>
                                              <p:spTgt spid="18"/>
                                            </p:tgtEl>
                                            <p:attrNameLst>
                                              <p:attrName>ppt_y</p:attrName>
                                            </p:attrNameLst>
                                          </p:cBhvr>
                                          <p:tavLst>
                                            <p:tav tm="0">
                                              <p:val>
                                                <p:strVal val="#ppt_y-#ppt_h*1.125000"/>
                                              </p:val>
                                            </p:tav>
                                            <p:tav tm="100000">
                                              <p:val>
                                                <p:strVal val="#ppt_y"/>
                                              </p:val>
                                            </p:tav>
                                          </p:tavLst>
                                        </p:anim>
                                        <p:animEffect transition="in" filter="wipe(down)">
                                          <p:cBhvr>
                                            <p:cTn id="33" dur="500"/>
                                            <p:tgtEl>
                                              <p:spTgt spid="18"/>
                                            </p:tgtEl>
                                          </p:cBhvr>
                                        </p:animEffect>
                                      </p:childTnLst>
                                    </p:cTn>
                                  </p:par>
                                  <p:par>
                                    <p:cTn id="34" presetID="12" presetClass="entr" presetSubtype="4"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p:tgtEl>
                                              <p:spTgt spid="19"/>
                                            </p:tgtEl>
                                            <p:attrNameLst>
                                              <p:attrName>ppt_y</p:attrName>
                                            </p:attrNameLst>
                                          </p:cBhvr>
                                          <p:tavLst>
                                            <p:tav tm="0">
                                              <p:val>
                                                <p:strVal val="#ppt_y+#ppt_h*1.125000"/>
                                              </p:val>
                                            </p:tav>
                                            <p:tav tm="100000">
                                              <p:val>
                                                <p:strVal val="#ppt_y"/>
                                              </p:val>
                                            </p:tav>
                                          </p:tavLst>
                                        </p:anim>
                                        <p:animEffect transition="in" filter="wipe(up)">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6" grpId="0"/>
          <p:bldP spid="17" grpId="0"/>
          <p:bldP spid="18" grpId="0"/>
          <p:bldP spid="19" grpId="0"/>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nodePh="1">
                                      <p:stCondLst>
                                        <p:cond delay="0"/>
                                      </p:stCondLst>
                                      <p:endCondLst>
                                        <p:cond evt="begin" delay="0">
                                          <p:tn val="10"/>
                                        </p:cond>
                                      </p:end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p:tgtEl>
                                              <p:spTgt spid="12"/>
                                            </p:tgtEl>
                                            <p:attrNameLst>
                                              <p:attrName>ppt_y</p:attrName>
                                            </p:attrNameLst>
                                          </p:cBhvr>
                                          <p:tavLst>
                                            <p:tav tm="0">
                                              <p:val>
                                                <p:strVal val="#ppt_y+#ppt_h*1.125000"/>
                                              </p:val>
                                            </p:tav>
                                            <p:tav tm="100000">
                                              <p:val>
                                                <p:strVal val="#ppt_y"/>
                                              </p:val>
                                            </p:tav>
                                          </p:tavLst>
                                        </p:anim>
                                        <p:animEffect transition="in" filter="wipe(up)">
                                          <p:cBhvr>
                                            <p:cTn id="13" dur="500"/>
                                            <p:tgtEl>
                                              <p:spTgt spid="12"/>
                                            </p:tgtEl>
                                          </p:cBhvr>
                                        </p:animEffect>
                                      </p:childTnLst>
                                    </p:cTn>
                                  </p:par>
                                  <p:par>
                                    <p:cTn id="14" presetID="12" presetClass="entr" presetSubtype="1" fill="hold" grpId="0" nodeType="withEffect" nodePh="1">
                                      <p:stCondLst>
                                        <p:cond delay="0"/>
                                      </p:stCondLst>
                                      <p:endCondLst>
                                        <p:cond evt="begin" delay="0">
                                          <p:tn val="14"/>
                                        </p:cond>
                                      </p:end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p:tgtEl>
                                              <p:spTgt spid="13"/>
                                            </p:tgtEl>
                                            <p:attrNameLst>
                                              <p:attrName>ppt_y</p:attrName>
                                            </p:attrNameLst>
                                          </p:cBhvr>
                                          <p:tavLst>
                                            <p:tav tm="0">
                                              <p:val>
                                                <p:strVal val="#ppt_y-#ppt_h*1.125000"/>
                                              </p:val>
                                            </p:tav>
                                            <p:tav tm="100000">
                                              <p:val>
                                                <p:strVal val="#ppt_y"/>
                                              </p:val>
                                            </p:tav>
                                          </p:tavLst>
                                        </p:anim>
                                        <p:animEffect transition="in" filter="wipe(down)">
                                          <p:cBhvr>
                                            <p:cTn id="17" dur="500"/>
                                            <p:tgtEl>
                                              <p:spTgt spid="13"/>
                                            </p:tgtEl>
                                          </p:cBhvr>
                                        </p:animEffect>
                                      </p:childTnLst>
                                    </p:cTn>
                                  </p:par>
                                  <p:par>
                                    <p:cTn id="18" presetID="12" presetClass="entr" presetSubtype="4" fill="hold" grpId="0" nodeType="withEffect" nodePh="1">
                                      <p:stCondLst>
                                        <p:cond delay="0"/>
                                      </p:stCondLst>
                                      <p:endCondLst>
                                        <p:cond evt="begin" delay="0">
                                          <p:tn val="18"/>
                                        </p:cond>
                                      </p:end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p:tgtEl>
                                              <p:spTgt spid="15"/>
                                            </p:tgtEl>
                                            <p:attrNameLst>
                                              <p:attrName>ppt_y</p:attrName>
                                            </p:attrNameLst>
                                          </p:cBhvr>
                                          <p:tavLst>
                                            <p:tav tm="0">
                                              <p:val>
                                                <p:strVal val="#ppt_y+#ppt_h*1.125000"/>
                                              </p:val>
                                            </p:tav>
                                            <p:tav tm="100000">
                                              <p:val>
                                                <p:strVal val="#ppt_y"/>
                                              </p:val>
                                            </p:tav>
                                          </p:tavLst>
                                        </p:anim>
                                        <p:animEffect transition="in" filter="wipe(up)">
                                          <p:cBhvr>
                                            <p:cTn id="21" dur="500"/>
                                            <p:tgtEl>
                                              <p:spTgt spid="15"/>
                                            </p:tgtEl>
                                          </p:cBhvr>
                                        </p:animEffect>
                                      </p:childTnLst>
                                    </p:cTn>
                                  </p:par>
                                  <p:par>
                                    <p:cTn id="22" presetID="12" presetClass="entr" presetSubtype="1" fill="hold" grpId="0" nodeType="withEffect" nodePh="1">
                                      <p:stCondLst>
                                        <p:cond delay="0"/>
                                      </p:stCondLst>
                                      <p:endCondLst>
                                        <p:cond evt="begin" delay="0">
                                          <p:tn val="22"/>
                                        </p:cond>
                                      </p:end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p:tgtEl>
                                              <p:spTgt spid="16"/>
                                            </p:tgtEl>
                                            <p:attrNameLst>
                                              <p:attrName>ppt_y</p:attrName>
                                            </p:attrNameLst>
                                          </p:cBhvr>
                                          <p:tavLst>
                                            <p:tav tm="0">
                                              <p:val>
                                                <p:strVal val="#ppt_y-#ppt_h*1.125000"/>
                                              </p:val>
                                            </p:tav>
                                            <p:tav tm="100000">
                                              <p:val>
                                                <p:strVal val="#ppt_y"/>
                                              </p:val>
                                            </p:tav>
                                          </p:tavLst>
                                        </p:anim>
                                        <p:animEffect transition="in" filter="wipe(down)">
                                          <p:cBhvr>
                                            <p:cTn id="25" dur="500"/>
                                            <p:tgtEl>
                                              <p:spTgt spid="16"/>
                                            </p:tgtEl>
                                          </p:cBhvr>
                                        </p:animEffect>
                                      </p:childTnLst>
                                    </p:cTn>
                                  </p:par>
                                  <p:par>
                                    <p:cTn id="26" presetID="12" presetClass="entr" presetSubtype="4" fill="hold" grpId="0" nodeType="withEffect" nodePh="1">
                                      <p:stCondLst>
                                        <p:cond delay="0"/>
                                      </p:stCondLst>
                                      <p:endCondLst>
                                        <p:cond evt="begin" delay="0">
                                          <p:tn val="26"/>
                                        </p:cond>
                                      </p:end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p:tgtEl>
                                              <p:spTgt spid="17"/>
                                            </p:tgtEl>
                                            <p:attrNameLst>
                                              <p:attrName>ppt_y</p:attrName>
                                            </p:attrNameLst>
                                          </p:cBhvr>
                                          <p:tavLst>
                                            <p:tav tm="0">
                                              <p:val>
                                                <p:strVal val="#ppt_y+#ppt_h*1.125000"/>
                                              </p:val>
                                            </p:tav>
                                            <p:tav tm="100000">
                                              <p:val>
                                                <p:strVal val="#ppt_y"/>
                                              </p:val>
                                            </p:tav>
                                          </p:tavLst>
                                        </p:anim>
                                        <p:animEffect transition="in" filter="wipe(up)">
                                          <p:cBhvr>
                                            <p:cTn id="29" dur="500"/>
                                            <p:tgtEl>
                                              <p:spTgt spid="17"/>
                                            </p:tgtEl>
                                          </p:cBhvr>
                                        </p:animEffect>
                                      </p:childTnLst>
                                    </p:cTn>
                                  </p:par>
                                  <p:par>
                                    <p:cTn id="30" presetID="12" presetClass="entr" presetSubtype="1" fill="hold" grpId="0" nodeType="withEffect" nodePh="1">
                                      <p:stCondLst>
                                        <p:cond delay="0"/>
                                      </p:stCondLst>
                                      <p:endCondLst>
                                        <p:cond evt="begin" delay="0">
                                          <p:tn val="30"/>
                                        </p:cond>
                                      </p:end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p:tgtEl>
                                              <p:spTgt spid="18"/>
                                            </p:tgtEl>
                                            <p:attrNameLst>
                                              <p:attrName>ppt_y</p:attrName>
                                            </p:attrNameLst>
                                          </p:cBhvr>
                                          <p:tavLst>
                                            <p:tav tm="0">
                                              <p:val>
                                                <p:strVal val="#ppt_y-#ppt_h*1.125000"/>
                                              </p:val>
                                            </p:tav>
                                            <p:tav tm="100000">
                                              <p:val>
                                                <p:strVal val="#ppt_y"/>
                                              </p:val>
                                            </p:tav>
                                          </p:tavLst>
                                        </p:anim>
                                        <p:animEffect transition="in" filter="wipe(down)">
                                          <p:cBhvr>
                                            <p:cTn id="33" dur="500"/>
                                            <p:tgtEl>
                                              <p:spTgt spid="18"/>
                                            </p:tgtEl>
                                          </p:cBhvr>
                                        </p:animEffect>
                                      </p:childTnLst>
                                    </p:cTn>
                                  </p:par>
                                  <p:par>
                                    <p:cTn id="34" presetID="12" presetClass="entr" presetSubtype="4"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p:tgtEl>
                                              <p:spTgt spid="19"/>
                                            </p:tgtEl>
                                            <p:attrNameLst>
                                              <p:attrName>ppt_y</p:attrName>
                                            </p:attrNameLst>
                                          </p:cBhvr>
                                          <p:tavLst>
                                            <p:tav tm="0">
                                              <p:val>
                                                <p:strVal val="#ppt_y+#ppt_h*1.125000"/>
                                              </p:val>
                                            </p:tav>
                                            <p:tav tm="100000">
                                              <p:val>
                                                <p:strVal val="#ppt_y"/>
                                              </p:val>
                                            </p:tav>
                                          </p:tavLst>
                                        </p:anim>
                                        <p:animEffect transition="in" filter="wipe(up)">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6" grpId="0"/>
          <p:bldP spid="17" grpId="0"/>
          <p:bldP spid="18" grpId="0"/>
          <p:bldP spid="19" grpId="0"/>
          <p:bldP spid="21" grpId="0"/>
        </p:bldLst>
      </p:timing>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9" name="Freeform 11"/>
          <p:cNvSpPr>
            <a:spLocks/>
          </p:cNvSpPr>
          <p:nvPr userDrawn="1"/>
        </p:nvSpPr>
        <p:spPr bwMode="auto">
          <a:xfrm>
            <a:off x="-6349" y="6355334"/>
            <a:ext cx="4796997" cy="502666"/>
          </a:xfrm>
          <a:custGeom>
            <a:avLst/>
            <a:gdLst>
              <a:gd name="T0" fmla="*/ 0 w 2214"/>
              <a:gd name="T1" fmla="*/ 0 h 232"/>
              <a:gd name="T2" fmla="*/ 0 w 2214"/>
              <a:gd name="T3" fmla="*/ 232 h 232"/>
              <a:gd name="T4" fmla="*/ 2214 w 2214"/>
              <a:gd name="T5" fmla="*/ 232 h 232"/>
              <a:gd name="T6" fmla="*/ 0 w 2214"/>
              <a:gd name="T7" fmla="*/ 0 h 232"/>
            </a:gdLst>
            <a:ahLst/>
            <a:cxnLst>
              <a:cxn ang="0">
                <a:pos x="T0" y="T1"/>
              </a:cxn>
              <a:cxn ang="0">
                <a:pos x="T2" y="T3"/>
              </a:cxn>
              <a:cxn ang="0">
                <a:pos x="T4" y="T5"/>
              </a:cxn>
              <a:cxn ang="0">
                <a:pos x="T6" y="T7"/>
              </a:cxn>
            </a:cxnLst>
            <a:rect l="0" t="0" r="r" b="b"/>
            <a:pathLst>
              <a:path w="2214" h="232">
                <a:moveTo>
                  <a:pt x="0" y="0"/>
                </a:moveTo>
                <a:lnTo>
                  <a:pt x="0" y="232"/>
                </a:lnTo>
                <a:lnTo>
                  <a:pt x="2214" y="232"/>
                </a:lnTo>
                <a:lnTo>
                  <a:pt x="0" y="0"/>
                </a:lnTo>
                <a:close/>
              </a:path>
            </a:pathLst>
          </a:custGeom>
          <a:solidFill>
            <a:schemeClr val="accent3"/>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10" name="Freeform 12"/>
          <p:cNvSpPr>
            <a:spLocks/>
          </p:cNvSpPr>
          <p:nvPr userDrawn="1"/>
        </p:nvSpPr>
        <p:spPr bwMode="auto">
          <a:xfrm>
            <a:off x="-6350" y="6032500"/>
            <a:ext cx="12217826" cy="825500"/>
          </a:xfrm>
          <a:custGeom>
            <a:avLst/>
            <a:gdLst>
              <a:gd name="T0" fmla="*/ 5639 w 5639"/>
              <a:gd name="T1" fmla="*/ 0 h 381"/>
              <a:gd name="T2" fmla="*/ 0 w 5639"/>
              <a:gd name="T3" fmla="*/ 381 h 381"/>
              <a:gd name="T4" fmla="*/ 5639 w 5639"/>
              <a:gd name="T5" fmla="*/ 381 h 381"/>
              <a:gd name="T6" fmla="*/ 5639 w 5639"/>
              <a:gd name="T7" fmla="*/ 0 h 381"/>
            </a:gdLst>
            <a:ahLst/>
            <a:cxnLst>
              <a:cxn ang="0">
                <a:pos x="T0" y="T1"/>
              </a:cxn>
              <a:cxn ang="0">
                <a:pos x="T2" y="T3"/>
              </a:cxn>
              <a:cxn ang="0">
                <a:pos x="T4" y="T5"/>
              </a:cxn>
              <a:cxn ang="0">
                <a:pos x="T6" y="T7"/>
              </a:cxn>
            </a:cxnLst>
            <a:rect l="0" t="0" r="r" b="b"/>
            <a:pathLst>
              <a:path w="5639" h="381">
                <a:moveTo>
                  <a:pt x="5639" y="0"/>
                </a:moveTo>
                <a:lnTo>
                  <a:pt x="0" y="381"/>
                </a:lnTo>
                <a:lnTo>
                  <a:pt x="5639" y="381"/>
                </a:lnTo>
                <a:lnTo>
                  <a:pt x="5639" y="0"/>
                </a:lnTo>
                <a:close/>
              </a:path>
            </a:pathLst>
          </a:custGeom>
          <a:solidFill>
            <a:schemeClr val="tx1">
              <a:lumMod val="75000"/>
            </a:schemeClr>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11" name="Freeform 13"/>
          <p:cNvSpPr>
            <a:spLocks/>
          </p:cNvSpPr>
          <p:nvPr userDrawn="1"/>
        </p:nvSpPr>
        <p:spPr bwMode="auto">
          <a:xfrm>
            <a:off x="-6350" y="6260000"/>
            <a:ext cx="12217826" cy="598000"/>
          </a:xfrm>
          <a:custGeom>
            <a:avLst/>
            <a:gdLst>
              <a:gd name="T0" fmla="*/ 5639 w 5639"/>
              <a:gd name="T1" fmla="*/ 0 h 276"/>
              <a:gd name="T2" fmla="*/ 0 w 5639"/>
              <a:gd name="T3" fmla="*/ 276 h 276"/>
              <a:gd name="T4" fmla="*/ 5639 w 5639"/>
              <a:gd name="T5" fmla="*/ 276 h 276"/>
              <a:gd name="T6" fmla="*/ 5639 w 5639"/>
              <a:gd name="T7" fmla="*/ 0 h 276"/>
            </a:gdLst>
            <a:ahLst/>
            <a:cxnLst>
              <a:cxn ang="0">
                <a:pos x="T0" y="T1"/>
              </a:cxn>
              <a:cxn ang="0">
                <a:pos x="T2" y="T3"/>
              </a:cxn>
              <a:cxn ang="0">
                <a:pos x="T4" y="T5"/>
              </a:cxn>
              <a:cxn ang="0">
                <a:pos x="T6" y="T7"/>
              </a:cxn>
            </a:cxnLst>
            <a:rect l="0" t="0" r="r" b="b"/>
            <a:pathLst>
              <a:path w="5639" h="276">
                <a:moveTo>
                  <a:pt x="5639" y="0"/>
                </a:moveTo>
                <a:lnTo>
                  <a:pt x="0" y="276"/>
                </a:lnTo>
                <a:lnTo>
                  <a:pt x="5639" y="276"/>
                </a:lnTo>
                <a:lnTo>
                  <a:pt x="5639" y="0"/>
                </a:lnTo>
                <a:close/>
              </a:path>
            </a:pathLst>
          </a:custGeom>
          <a:gradFill>
            <a:gsLst>
              <a:gs pos="51000">
                <a:schemeClr val="accent1"/>
              </a:gs>
              <a:gs pos="100000">
                <a:schemeClr val="accent1">
                  <a:lumMod val="75000"/>
                </a:schemeClr>
              </a:gs>
            </a:gsLst>
            <a:lin ang="0" scaled="1"/>
          </a:gra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22" name="Freeform 8"/>
          <p:cNvSpPr>
            <a:spLocks/>
          </p:cNvSpPr>
          <p:nvPr userDrawn="1"/>
        </p:nvSpPr>
        <p:spPr bwMode="auto">
          <a:xfrm flipH="1">
            <a:off x="1588" y="-22224"/>
            <a:ext cx="12193588" cy="254500"/>
          </a:xfrm>
          <a:custGeom>
            <a:avLst/>
            <a:gdLst>
              <a:gd name="T0" fmla="*/ 4374 w 7681"/>
              <a:gd name="T1" fmla="*/ 0 h 765"/>
              <a:gd name="T2" fmla="*/ 0 w 7681"/>
              <a:gd name="T3" fmla="*/ 55 h 765"/>
              <a:gd name="T4" fmla="*/ 0 w 7681"/>
              <a:gd name="T5" fmla="*/ 159 h 765"/>
              <a:gd name="T6" fmla="*/ 7681 w 7681"/>
              <a:gd name="T7" fmla="*/ 765 h 765"/>
              <a:gd name="T8" fmla="*/ 7681 w 7681"/>
              <a:gd name="T9" fmla="*/ 0 h 765"/>
              <a:gd name="T10" fmla="*/ 4374 w 7681"/>
              <a:gd name="T11" fmla="*/ 0 h 765"/>
            </a:gdLst>
            <a:ahLst/>
            <a:cxnLst>
              <a:cxn ang="0">
                <a:pos x="T0" y="T1"/>
              </a:cxn>
              <a:cxn ang="0">
                <a:pos x="T2" y="T3"/>
              </a:cxn>
              <a:cxn ang="0">
                <a:pos x="T4" y="T5"/>
              </a:cxn>
              <a:cxn ang="0">
                <a:pos x="T6" y="T7"/>
              </a:cxn>
              <a:cxn ang="0">
                <a:pos x="T8" y="T9"/>
              </a:cxn>
              <a:cxn ang="0">
                <a:pos x="T10" y="T11"/>
              </a:cxn>
            </a:cxnLst>
            <a:rect l="0" t="0" r="r" b="b"/>
            <a:pathLst>
              <a:path w="7681" h="765">
                <a:moveTo>
                  <a:pt x="4374" y="0"/>
                </a:moveTo>
                <a:lnTo>
                  <a:pt x="0" y="55"/>
                </a:lnTo>
                <a:lnTo>
                  <a:pt x="0" y="159"/>
                </a:lnTo>
                <a:lnTo>
                  <a:pt x="7681" y="765"/>
                </a:lnTo>
                <a:lnTo>
                  <a:pt x="7681" y="0"/>
                </a:lnTo>
                <a:lnTo>
                  <a:pt x="4374" y="0"/>
                </a:lnTo>
                <a:close/>
              </a:path>
            </a:pathLst>
          </a:custGeom>
          <a:solidFill>
            <a:schemeClr val="tx1">
              <a:lumMod val="75000"/>
            </a:schemeClr>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23" name="Freeform 9"/>
          <p:cNvSpPr>
            <a:spLocks/>
          </p:cNvSpPr>
          <p:nvPr userDrawn="1"/>
        </p:nvSpPr>
        <p:spPr bwMode="auto">
          <a:xfrm>
            <a:off x="1588" y="-22225"/>
            <a:ext cx="12193588" cy="254500"/>
          </a:xfrm>
          <a:custGeom>
            <a:avLst/>
            <a:gdLst>
              <a:gd name="T0" fmla="*/ 0 w 7681"/>
              <a:gd name="T1" fmla="*/ 0 h 377"/>
              <a:gd name="T2" fmla="*/ 0 w 7681"/>
              <a:gd name="T3" fmla="*/ 81 h 377"/>
              <a:gd name="T4" fmla="*/ 7681 w 7681"/>
              <a:gd name="T5" fmla="*/ 377 h 377"/>
              <a:gd name="T6" fmla="*/ 7681 w 7681"/>
              <a:gd name="T7" fmla="*/ 0 h 377"/>
              <a:gd name="T8" fmla="*/ 0 w 7681"/>
              <a:gd name="T9" fmla="*/ 0 h 377"/>
            </a:gdLst>
            <a:ahLst/>
            <a:cxnLst>
              <a:cxn ang="0">
                <a:pos x="T0" y="T1"/>
              </a:cxn>
              <a:cxn ang="0">
                <a:pos x="T2" y="T3"/>
              </a:cxn>
              <a:cxn ang="0">
                <a:pos x="T4" y="T5"/>
              </a:cxn>
              <a:cxn ang="0">
                <a:pos x="T6" y="T7"/>
              </a:cxn>
              <a:cxn ang="0">
                <a:pos x="T8" y="T9"/>
              </a:cxn>
            </a:cxnLst>
            <a:rect l="0" t="0" r="r" b="b"/>
            <a:pathLst>
              <a:path w="7681" h="377">
                <a:moveTo>
                  <a:pt x="0" y="0"/>
                </a:moveTo>
                <a:lnTo>
                  <a:pt x="0" y="81"/>
                </a:lnTo>
                <a:lnTo>
                  <a:pt x="7681" y="377"/>
                </a:lnTo>
                <a:lnTo>
                  <a:pt x="7681" y="0"/>
                </a:lnTo>
                <a:lnTo>
                  <a:pt x="0" y="0"/>
                </a:lnTo>
                <a:close/>
              </a:path>
            </a:pathLst>
          </a:custGeom>
          <a:gradFill>
            <a:gsLst>
              <a:gs pos="51000">
                <a:schemeClr val="accent1"/>
              </a:gs>
              <a:gs pos="100000">
                <a:schemeClr val="accent1">
                  <a:lumMod val="75000"/>
                </a:schemeClr>
              </a:gs>
            </a:gsLst>
            <a:lin ang="0" scaled="1"/>
          </a:gra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12" name="Picture Placeholder 3"/>
          <p:cNvSpPr>
            <a:spLocks noGrp="1"/>
          </p:cNvSpPr>
          <p:nvPr userDrawn="1">
            <p:ph type="pic" sz="quarter" idx="14"/>
          </p:nvPr>
        </p:nvSpPr>
        <p:spPr>
          <a:xfrm>
            <a:off x="5173733" y="1536348"/>
            <a:ext cx="5705505" cy="2160000"/>
          </a:xfrm>
        </p:spPr>
        <p:txBody>
          <a:bodyPr/>
          <a:lstStyle/>
          <a:p>
            <a:endParaRPr lang="id-ID" dirty="0"/>
          </a:p>
        </p:txBody>
      </p:sp>
      <p:sp>
        <p:nvSpPr>
          <p:cNvPr id="13" name="Picture Placeholder 3"/>
          <p:cNvSpPr>
            <a:spLocks noGrp="1"/>
          </p:cNvSpPr>
          <p:nvPr userDrawn="1">
            <p:ph type="pic" sz="quarter" idx="18"/>
          </p:nvPr>
        </p:nvSpPr>
        <p:spPr>
          <a:xfrm>
            <a:off x="8107238" y="3815345"/>
            <a:ext cx="2772000" cy="2160000"/>
          </a:xfrm>
        </p:spPr>
        <p:txBody>
          <a:bodyPr/>
          <a:lstStyle/>
          <a:p>
            <a:endParaRPr lang="id-ID" dirty="0"/>
          </a:p>
        </p:txBody>
      </p:sp>
      <p:sp>
        <p:nvSpPr>
          <p:cNvPr id="15" name="Picture Placeholder 3"/>
          <p:cNvSpPr>
            <a:spLocks noGrp="1"/>
          </p:cNvSpPr>
          <p:nvPr userDrawn="1">
            <p:ph type="pic" sz="quarter" idx="20"/>
          </p:nvPr>
        </p:nvSpPr>
        <p:spPr>
          <a:xfrm>
            <a:off x="363639" y="1536348"/>
            <a:ext cx="4691795" cy="4438997"/>
          </a:xfrm>
        </p:spPr>
        <p:txBody>
          <a:bodyPr/>
          <a:lstStyle/>
          <a:p>
            <a:endParaRPr lang="id-ID"/>
          </a:p>
        </p:txBody>
      </p:sp>
      <p:sp>
        <p:nvSpPr>
          <p:cNvPr id="16" name="Picture Placeholder 3"/>
          <p:cNvSpPr>
            <a:spLocks noGrp="1"/>
          </p:cNvSpPr>
          <p:nvPr userDrawn="1">
            <p:ph type="pic" sz="quarter" idx="21"/>
          </p:nvPr>
        </p:nvSpPr>
        <p:spPr>
          <a:xfrm>
            <a:off x="5173734" y="3815345"/>
            <a:ext cx="2772000" cy="2160000"/>
          </a:xfrm>
        </p:spPr>
        <p:txBody>
          <a:bodyPr/>
          <a:lstStyle/>
          <a:p>
            <a:endParaRPr lang="id-ID"/>
          </a:p>
        </p:txBody>
      </p:sp>
      <p:sp>
        <p:nvSpPr>
          <p:cNvPr id="18" name="Title 1"/>
          <p:cNvSpPr>
            <a:spLocks noGrp="1"/>
          </p:cNvSpPr>
          <p:nvPr userDrawn="1">
            <p:ph type="title"/>
          </p:nvPr>
        </p:nvSpPr>
        <p:spPr>
          <a:xfrm>
            <a:off x="381000" y="519601"/>
            <a:ext cx="10515600" cy="763588"/>
          </a:xfrm>
        </p:spPr>
        <p:txBody>
          <a:bodyPr>
            <a:normAutofit/>
          </a:bodyPr>
          <a:lstStyle>
            <a:lvl1pPr>
              <a:defRPr sz="4799" b="1"/>
            </a:lvl1pPr>
          </a:lstStyle>
          <a:p>
            <a:r>
              <a:rPr lang="en-US"/>
              <a:t>Click to edit Master title style</a:t>
            </a:r>
          </a:p>
        </p:txBody>
      </p:sp>
      <p:pic>
        <p:nvPicPr>
          <p:cNvPr id="17" name="Picture 16">
            <a:extLst>
              <a:ext uri="{FF2B5EF4-FFF2-40B4-BE49-F238E27FC236}">
                <a16:creationId xmlns:a16="http://schemas.microsoft.com/office/drawing/2014/main" id="{F43E5D33-7E26-4065-83C6-1D801F42CD0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52632" y="5612325"/>
            <a:ext cx="2139516" cy="695343"/>
          </a:xfrm>
          <a:prstGeom prst="rect">
            <a:avLst/>
          </a:prstGeom>
        </p:spPr>
      </p:pic>
    </p:spTree>
    <p:extLst>
      <p:ext uri="{BB962C8B-B14F-4D97-AF65-F5344CB8AC3E}">
        <p14:creationId xmlns:p14="http://schemas.microsoft.com/office/powerpoint/2010/main" val="286188490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0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0000">
                                          <p:cBhvr additive="base">
                                            <p:cTn id="7" dur="500" fill="hold"/>
                                            <p:tgtEl>
                                              <p:spTgt spid="18"/>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nodePh="1">
                                      <p:stCondLst>
                                        <p:cond delay="0"/>
                                      </p:stCondLst>
                                      <p:endCondLst>
                                        <p:cond evt="begin" delay="0">
                                          <p:tn val="10"/>
                                        </p:cond>
                                      </p:end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p:tgtEl>
                                              <p:spTgt spid="15"/>
                                            </p:tgtEl>
                                            <p:attrNameLst>
                                              <p:attrName>ppt_x</p:attrName>
                                            </p:attrNameLst>
                                          </p:cBhvr>
                                          <p:tavLst>
                                            <p:tav tm="0">
                                              <p:val>
                                                <p:strVal val="#ppt_x-#ppt_w*1.125000"/>
                                              </p:val>
                                            </p:tav>
                                            <p:tav tm="100000">
                                              <p:val>
                                                <p:strVal val="#ppt_x"/>
                                              </p:val>
                                            </p:tav>
                                          </p:tavLst>
                                        </p:anim>
                                        <p:animEffect transition="in" filter="wipe(right)">
                                          <p:cBhvr>
                                            <p:cTn id="13" dur="500"/>
                                            <p:tgtEl>
                                              <p:spTgt spid="15"/>
                                            </p:tgtEl>
                                          </p:cBhvr>
                                        </p:animEffect>
                                      </p:childTnLst>
                                    </p:cTn>
                                  </p:par>
                                  <p:par>
                                    <p:cTn id="14" presetID="12" presetClass="entr" presetSubtype="2" fill="hold" grpId="0" nodeType="withEffect" nodePh="1">
                                      <p:stCondLst>
                                        <p:cond delay="0"/>
                                      </p:stCondLst>
                                      <p:endCondLst>
                                        <p:cond evt="begin" delay="0">
                                          <p:tn val="14"/>
                                        </p:cond>
                                      </p:end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p:tgtEl>
                                              <p:spTgt spid="12"/>
                                            </p:tgtEl>
                                            <p:attrNameLst>
                                              <p:attrName>ppt_x</p:attrName>
                                            </p:attrNameLst>
                                          </p:cBhvr>
                                          <p:tavLst>
                                            <p:tav tm="0">
                                              <p:val>
                                                <p:strVal val="#ppt_x+#ppt_w*1.125000"/>
                                              </p:val>
                                            </p:tav>
                                            <p:tav tm="100000">
                                              <p:val>
                                                <p:strVal val="#ppt_x"/>
                                              </p:val>
                                            </p:tav>
                                          </p:tavLst>
                                        </p:anim>
                                        <p:animEffect transition="in" filter="wipe(left)">
                                          <p:cBhvr>
                                            <p:cTn id="17" dur="500"/>
                                            <p:tgtEl>
                                              <p:spTgt spid="12"/>
                                            </p:tgtEl>
                                          </p:cBhvr>
                                        </p:animEffect>
                                      </p:childTnLst>
                                    </p:cTn>
                                  </p:par>
                                  <p:par>
                                    <p:cTn id="18" presetID="12" presetClass="entr" presetSubtype="4" fill="hold" grpId="0" nodeType="withEffect" nodePh="1">
                                      <p:stCondLst>
                                        <p:cond delay="0"/>
                                      </p:stCondLst>
                                      <p:endCondLst>
                                        <p:cond evt="begin" delay="0">
                                          <p:tn val="18"/>
                                        </p:cond>
                                      </p:end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p:tgtEl>
                                              <p:spTgt spid="16"/>
                                            </p:tgtEl>
                                            <p:attrNameLst>
                                              <p:attrName>ppt_y</p:attrName>
                                            </p:attrNameLst>
                                          </p:cBhvr>
                                          <p:tavLst>
                                            <p:tav tm="0">
                                              <p:val>
                                                <p:strVal val="#ppt_y+#ppt_h*1.125000"/>
                                              </p:val>
                                            </p:tav>
                                            <p:tav tm="100000">
                                              <p:val>
                                                <p:strVal val="#ppt_y"/>
                                              </p:val>
                                            </p:tav>
                                          </p:tavLst>
                                        </p:anim>
                                        <p:animEffect transition="in" filter="wipe(up)">
                                          <p:cBhvr>
                                            <p:cTn id="21" dur="500"/>
                                            <p:tgtEl>
                                              <p:spTgt spid="16"/>
                                            </p:tgtEl>
                                          </p:cBhvr>
                                        </p:animEffect>
                                      </p:childTnLst>
                                    </p:cTn>
                                  </p:par>
                                  <p:par>
                                    <p:cTn id="22" presetID="12" presetClass="entr" presetSubtype="1" fill="hold" grpId="0" nodeType="withEffect" nodePh="1">
                                      <p:stCondLst>
                                        <p:cond delay="0"/>
                                      </p:stCondLst>
                                      <p:endCondLst>
                                        <p:cond evt="begin" delay="0">
                                          <p:tn val="22"/>
                                        </p:cond>
                                      </p:end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p:tgtEl>
                                              <p:spTgt spid="13"/>
                                            </p:tgtEl>
                                            <p:attrNameLst>
                                              <p:attrName>ppt_y</p:attrName>
                                            </p:attrNameLst>
                                          </p:cBhvr>
                                          <p:tavLst>
                                            <p:tav tm="0">
                                              <p:val>
                                                <p:strVal val="#ppt_y-#ppt_h*1.125000"/>
                                              </p:val>
                                            </p:tav>
                                            <p:tav tm="100000">
                                              <p:val>
                                                <p:strVal val="#ppt_y"/>
                                              </p:val>
                                            </p:tav>
                                          </p:tavLst>
                                        </p:anim>
                                        <p:animEffect transition="in" filter="wipe(down)">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6"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nodePh="1">
                                      <p:stCondLst>
                                        <p:cond delay="0"/>
                                      </p:stCondLst>
                                      <p:endCondLst>
                                        <p:cond evt="begin" delay="0">
                                          <p:tn val="10"/>
                                        </p:cond>
                                      </p:end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p:tgtEl>
                                              <p:spTgt spid="15"/>
                                            </p:tgtEl>
                                            <p:attrNameLst>
                                              <p:attrName>ppt_x</p:attrName>
                                            </p:attrNameLst>
                                          </p:cBhvr>
                                          <p:tavLst>
                                            <p:tav tm="0">
                                              <p:val>
                                                <p:strVal val="#ppt_x-#ppt_w*1.125000"/>
                                              </p:val>
                                            </p:tav>
                                            <p:tav tm="100000">
                                              <p:val>
                                                <p:strVal val="#ppt_x"/>
                                              </p:val>
                                            </p:tav>
                                          </p:tavLst>
                                        </p:anim>
                                        <p:animEffect transition="in" filter="wipe(right)">
                                          <p:cBhvr>
                                            <p:cTn id="13" dur="500"/>
                                            <p:tgtEl>
                                              <p:spTgt spid="15"/>
                                            </p:tgtEl>
                                          </p:cBhvr>
                                        </p:animEffect>
                                      </p:childTnLst>
                                    </p:cTn>
                                  </p:par>
                                  <p:par>
                                    <p:cTn id="14" presetID="12" presetClass="entr" presetSubtype="2" fill="hold" grpId="0" nodeType="withEffect" nodePh="1">
                                      <p:stCondLst>
                                        <p:cond delay="0"/>
                                      </p:stCondLst>
                                      <p:endCondLst>
                                        <p:cond evt="begin" delay="0">
                                          <p:tn val="14"/>
                                        </p:cond>
                                      </p:end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p:tgtEl>
                                              <p:spTgt spid="12"/>
                                            </p:tgtEl>
                                            <p:attrNameLst>
                                              <p:attrName>ppt_x</p:attrName>
                                            </p:attrNameLst>
                                          </p:cBhvr>
                                          <p:tavLst>
                                            <p:tav tm="0">
                                              <p:val>
                                                <p:strVal val="#ppt_x+#ppt_w*1.125000"/>
                                              </p:val>
                                            </p:tav>
                                            <p:tav tm="100000">
                                              <p:val>
                                                <p:strVal val="#ppt_x"/>
                                              </p:val>
                                            </p:tav>
                                          </p:tavLst>
                                        </p:anim>
                                        <p:animEffect transition="in" filter="wipe(left)">
                                          <p:cBhvr>
                                            <p:cTn id="17" dur="500"/>
                                            <p:tgtEl>
                                              <p:spTgt spid="12"/>
                                            </p:tgtEl>
                                          </p:cBhvr>
                                        </p:animEffect>
                                      </p:childTnLst>
                                    </p:cTn>
                                  </p:par>
                                  <p:par>
                                    <p:cTn id="18" presetID="12" presetClass="entr" presetSubtype="4" fill="hold" grpId="0" nodeType="withEffect" nodePh="1">
                                      <p:stCondLst>
                                        <p:cond delay="0"/>
                                      </p:stCondLst>
                                      <p:endCondLst>
                                        <p:cond evt="begin" delay="0">
                                          <p:tn val="18"/>
                                        </p:cond>
                                      </p:end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p:tgtEl>
                                              <p:spTgt spid="16"/>
                                            </p:tgtEl>
                                            <p:attrNameLst>
                                              <p:attrName>ppt_y</p:attrName>
                                            </p:attrNameLst>
                                          </p:cBhvr>
                                          <p:tavLst>
                                            <p:tav tm="0">
                                              <p:val>
                                                <p:strVal val="#ppt_y+#ppt_h*1.125000"/>
                                              </p:val>
                                            </p:tav>
                                            <p:tav tm="100000">
                                              <p:val>
                                                <p:strVal val="#ppt_y"/>
                                              </p:val>
                                            </p:tav>
                                          </p:tavLst>
                                        </p:anim>
                                        <p:animEffect transition="in" filter="wipe(up)">
                                          <p:cBhvr>
                                            <p:cTn id="21" dur="500"/>
                                            <p:tgtEl>
                                              <p:spTgt spid="16"/>
                                            </p:tgtEl>
                                          </p:cBhvr>
                                        </p:animEffect>
                                      </p:childTnLst>
                                    </p:cTn>
                                  </p:par>
                                  <p:par>
                                    <p:cTn id="22" presetID="12" presetClass="entr" presetSubtype="1" fill="hold" grpId="0" nodeType="withEffect" nodePh="1">
                                      <p:stCondLst>
                                        <p:cond delay="0"/>
                                      </p:stCondLst>
                                      <p:endCondLst>
                                        <p:cond evt="begin" delay="0">
                                          <p:tn val="22"/>
                                        </p:cond>
                                      </p:end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p:tgtEl>
                                              <p:spTgt spid="13"/>
                                            </p:tgtEl>
                                            <p:attrNameLst>
                                              <p:attrName>ppt_y</p:attrName>
                                            </p:attrNameLst>
                                          </p:cBhvr>
                                          <p:tavLst>
                                            <p:tav tm="0">
                                              <p:val>
                                                <p:strVal val="#ppt_y-#ppt_h*1.125000"/>
                                              </p:val>
                                            </p:tav>
                                            <p:tav tm="100000">
                                              <p:val>
                                                <p:strVal val="#ppt_y"/>
                                              </p:val>
                                            </p:tav>
                                          </p:tavLst>
                                        </p:anim>
                                        <p:animEffect transition="in" filter="wipe(down)">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6" grpId="0"/>
          <p:bldP spid="18" grpId="0"/>
        </p:bldLst>
      </p:timing>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9" name="Freeform 11"/>
          <p:cNvSpPr>
            <a:spLocks/>
          </p:cNvSpPr>
          <p:nvPr userDrawn="1"/>
        </p:nvSpPr>
        <p:spPr bwMode="auto">
          <a:xfrm>
            <a:off x="-6349" y="6355334"/>
            <a:ext cx="4796997" cy="502666"/>
          </a:xfrm>
          <a:custGeom>
            <a:avLst/>
            <a:gdLst>
              <a:gd name="T0" fmla="*/ 0 w 2214"/>
              <a:gd name="T1" fmla="*/ 0 h 232"/>
              <a:gd name="T2" fmla="*/ 0 w 2214"/>
              <a:gd name="T3" fmla="*/ 232 h 232"/>
              <a:gd name="T4" fmla="*/ 2214 w 2214"/>
              <a:gd name="T5" fmla="*/ 232 h 232"/>
              <a:gd name="T6" fmla="*/ 0 w 2214"/>
              <a:gd name="T7" fmla="*/ 0 h 232"/>
            </a:gdLst>
            <a:ahLst/>
            <a:cxnLst>
              <a:cxn ang="0">
                <a:pos x="T0" y="T1"/>
              </a:cxn>
              <a:cxn ang="0">
                <a:pos x="T2" y="T3"/>
              </a:cxn>
              <a:cxn ang="0">
                <a:pos x="T4" y="T5"/>
              </a:cxn>
              <a:cxn ang="0">
                <a:pos x="T6" y="T7"/>
              </a:cxn>
            </a:cxnLst>
            <a:rect l="0" t="0" r="r" b="b"/>
            <a:pathLst>
              <a:path w="2214" h="232">
                <a:moveTo>
                  <a:pt x="0" y="0"/>
                </a:moveTo>
                <a:lnTo>
                  <a:pt x="0" y="232"/>
                </a:lnTo>
                <a:lnTo>
                  <a:pt x="2214" y="232"/>
                </a:lnTo>
                <a:lnTo>
                  <a:pt x="0" y="0"/>
                </a:lnTo>
                <a:close/>
              </a:path>
            </a:pathLst>
          </a:custGeom>
          <a:solidFill>
            <a:schemeClr val="accent3"/>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10" name="Freeform 12"/>
          <p:cNvSpPr>
            <a:spLocks/>
          </p:cNvSpPr>
          <p:nvPr userDrawn="1"/>
        </p:nvSpPr>
        <p:spPr bwMode="auto">
          <a:xfrm>
            <a:off x="-6350" y="6032500"/>
            <a:ext cx="12217826" cy="825500"/>
          </a:xfrm>
          <a:custGeom>
            <a:avLst/>
            <a:gdLst>
              <a:gd name="T0" fmla="*/ 5639 w 5639"/>
              <a:gd name="T1" fmla="*/ 0 h 381"/>
              <a:gd name="T2" fmla="*/ 0 w 5639"/>
              <a:gd name="T3" fmla="*/ 381 h 381"/>
              <a:gd name="T4" fmla="*/ 5639 w 5639"/>
              <a:gd name="T5" fmla="*/ 381 h 381"/>
              <a:gd name="T6" fmla="*/ 5639 w 5639"/>
              <a:gd name="T7" fmla="*/ 0 h 381"/>
            </a:gdLst>
            <a:ahLst/>
            <a:cxnLst>
              <a:cxn ang="0">
                <a:pos x="T0" y="T1"/>
              </a:cxn>
              <a:cxn ang="0">
                <a:pos x="T2" y="T3"/>
              </a:cxn>
              <a:cxn ang="0">
                <a:pos x="T4" y="T5"/>
              </a:cxn>
              <a:cxn ang="0">
                <a:pos x="T6" y="T7"/>
              </a:cxn>
            </a:cxnLst>
            <a:rect l="0" t="0" r="r" b="b"/>
            <a:pathLst>
              <a:path w="5639" h="381">
                <a:moveTo>
                  <a:pt x="5639" y="0"/>
                </a:moveTo>
                <a:lnTo>
                  <a:pt x="0" y="381"/>
                </a:lnTo>
                <a:lnTo>
                  <a:pt x="5639" y="381"/>
                </a:lnTo>
                <a:lnTo>
                  <a:pt x="5639" y="0"/>
                </a:lnTo>
                <a:close/>
              </a:path>
            </a:pathLst>
          </a:custGeom>
          <a:solidFill>
            <a:schemeClr val="tx1">
              <a:lumMod val="75000"/>
            </a:schemeClr>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11" name="Freeform 13"/>
          <p:cNvSpPr>
            <a:spLocks/>
          </p:cNvSpPr>
          <p:nvPr userDrawn="1"/>
        </p:nvSpPr>
        <p:spPr bwMode="auto">
          <a:xfrm>
            <a:off x="-6350" y="6260000"/>
            <a:ext cx="12217826" cy="598000"/>
          </a:xfrm>
          <a:custGeom>
            <a:avLst/>
            <a:gdLst>
              <a:gd name="T0" fmla="*/ 5639 w 5639"/>
              <a:gd name="T1" fmla="*/ 0 h 276"/>
              <a:gd name="T2" fmla="*/ 0 w 5639"/>
              <a:gd name="T3" fmla="*/ 276 h 276"/>
              <a:gd name="T4" fmla="*/ 5639 w 5639"/>
              <a:gd name="T5" fmla="*/ 276 h 276"/>
              <a:gd name="T6" fmla="*/ 5639 w 5639"/>
              <a:gd name="T7" fmla="*/ 0 h 276"/>
            </a:gdLst>
            <a:ahLst/>
            <a:cxnLst>
              <a:cxn ang="0">
                <a:pos x="T0" y="T1"/>
              </a:cxn>
              <a:cxn ang="0">
                <a:pos x="T2" y="T3"/>
              </a:cxn>
              <a:cxn ang="0">
                <a:pos x="T4" y="T5"/>
              </a:cxn>
              <a:cxn ang="0">
                <a:pos x="T6" y="T7"/>
              </a:cxn>
            </a:cxnLst>
            <a:rect l="0" t="0" r="r" b="b"/>
            <a:pathLst>
              <a:path w="5639" h="276">
                <a:moveTo>
                  <a:pt x="5639" y="0"/>
                </a:moveTo>
                <a:lnTo>
                  <a:pt x="0" y="276"/>
                </a:lnTo>
                <a:lnTo>
                  <a:pt x="5639" y="276"/>
                </a:lnTo>
                <a:lnTo>
                  <a:pt x="5639" y="0"/>
                </a:lnTo>
                <a:close/>
              </a:path>
            </a:pathLst>
          </a:custGeom>
          <a:gradFill>
            <a:gsLst>
              <a:gs pos="51000">
                <a:schemeClr val="accent1"/>
              </a:gs>
              <a:gs pos="100000">
                <a:schemeClr val="accent1">
                  <a:lumMod val="75000"/>
                </a:schemeClr>
              </a:gs>
            </a:gsLst>
            <a:lin ang="0" scaled="1"/>
          </a:gra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22" name="Freeform 8"/>
          <p:cNvSpPr>
            <a:spLocks/>
          </p:cNvSpPr>
          <p:nvPr userDrawn="1"/>
        </p:nvSpPr>
        <p:spPr bwMode="auto">
          <a:xfrm flipH="1">
            <a:off x="1588" y="-22224"/>
            <a:ext cx="12193588" cy="254500"/>
          </a:xfrm>
          <a:custGeom>
            <a:avLst/>
            <a:gdLst>
              <a:gd name="T0" fmla="*/ 4374 w 7681"/>
              <a:gd name="T1" fmla="*/ 0 h 765"/>
              <a:gd name="T2" fmla="*/ 0 w 7681"/>
              <a:gd name="T3" fmla="*/ 55 h 765"/>
              <a:gd name="T4" fmla="*/ 0 w 7681"/>
              <a:gd name="T5" fmla="*/ 159 h 765"/>
              <a:gd name="T6" fmla="*/ 7681 w 7681"/>
              <a:gd name="T7" fmla="*/ 765 h 765"/>
              <a:gd name="T8" fmla="*/ 7681 w 7681"/>
              <a:gd name="T9" fmla="*/ 0 h 765"/>
              <a:gd name="T10" fmla="*/ 4374 w 7681"/>
              <a:gd name="T11" fmla="*/ 0 h 765"/>
            </a:gdLst>
            <a:ahLst/>
            <a:cxnLst>
              <a:cxn ang="0">
                <a:pos x="T0" y="T1"/>
              </a:cxn>
              <a:cxn ang="0">
                <a:pos x="T2" y="T3"/>
              </a:cxn>
              <a:cxn ang="0">
                <a:pos x="T4" y="T5"/>
              </a:cxn>
              <a:cxn ang="0">
                <a:pos x="T6" y="T7"/>
              </a:cxn>
              <a:cxn ang="0">
                <a:pos x="T8" y="T9"/>
              </a:cxn>
              <a:cxn ang="0">
                <a:pos x="T10" y="T11"/>
              </a:cxn>
            </a:cxnLst>
            <a:rect l="0" t="0" r="r" b="b"/>
            <a:pathLst>
              <a:path w="7681" h="765">
                <a:moveTo>
                  <a:pt x="4374" y="0"/>
                </a:moveTo>
                <a:lnTo>
                  <a:pt x="0" y="55"/>
                </a:lnTo>
                <a:lnTo>
                  <a:pt x="0" y="159"/>
                </a:lnTo>
                <a:lnTo>
                  <a:pt x="7681" y="765"/>
                </a:lnTo>
                <a:lnTo>
                  <a:pt x="7681" y="0"/>
                </a:lnTo>
                <a:lnTo>
                  <a:pt x="4374" y="0"/>
                </a:lnTo>
                <a:close/>
              </a:path>
            </a:pathLst>
          </a:custGeom>
          <a:solidFill>
            <a:schemeClr val="tx1">
              <a:lumMod val="75000"/>
            </a:schemeClr>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23" name="Freeform 9"/>
          <p:cNvSpPr>
            <a:spLocks/>
          </p:cNvSpPr>
          <p:nvPr userDrawn="1"/>
        </p:nvSpPr>
        <p:spPr bwMode="auto">
          <a:xfrm>
            <a:off x="1588" y="-22225"/>
            <a:ext cx="12193588" cy="254500"/>
          </a:xfrm>
          <a:custGeom>
            <a:avLst/>
            <a:gdLst>
              <a:gd name="T0" fmla="*/ 0 w 7681"/>
              <a:gd name="T1" fmla="*/ 0 h 377"/>
              <a:gd name="T2" fmla="*/ 0 w 7681"/>
              <a:gd name="T3" fmla="*/ 81 h 377"/>
              <a:gd name="T4" fmla="*/ 7681 w 7681"/>
              <a:gd name="T5" fmla="*/ 377 h 377"/>
              <a:gd name="T6" fmla="*/ 7681 w 7681"/>
              <a:gd name="T7" fmla="*/ 0 h 377"/>
              <a:gd name="T8" fmla="*/ 0 w 7681"/>
              <a:gd name="T9" fmla="*/ 0 h 377"/>
            </a:gdLst>
            <a:ahLst/>
            <a:cxnLst>
              <a:cxn ang="0">
                <a:pos x="T0" y="T1"/>
              </a:cxn>
              <a:cxn ang="0">
                <a:pos x="T2" y="T3"/>
              </a:cxn>
              <a:cxn ang="0">
                <a:pos x="T4" y="T5"/>
              </a:cxn>
              <a:cxn ang="0">
                <a:pos x="T6" y="T7"/>
              </a:cxn>
              <a:cxn ang="0">
                <a:pos x="T8" y="T9"/>
              </a:cxn>
            </a:cxnLst>
            <a:rect l="0" t="0" r="r" b="b"/>
            <a:pathLst>
              <a:path w="7681" h="377">
                <a:moveTo>
                  <a:pt x="0" y="0"/>
                </a:moveTo>
                <a:lnTo>
                  <a:pt x="0" y="81"/>
                </a:lnTo>
                <a:lnTo>
                  <a:pt x="7681" y="377"/>
                </a:lnTo>
                <a:lnTo>
                  <a:pt x="7681" y="0"/>
                </a:lnTo>
                <a:lnTo>
                  <a:pt x="0" y="0"/>
                </a:lnTo>
                <a:close/>
              </a:path>
            </a:pathLst>
          </a:custGeom>
          <a:gradFill>
            <a:gsLst>
              <a:gs pos="51000">
                <a:schemeClr val="accent1"/>
              </a:gs>
              <a:gs pos="100000">
                <a:schemeClr val="accent1">
                  <a:lumMod val="75000"/>
                </a:schemeClr>
              </a:gs>
            </a:gsLst>
            <a:lin ang="0" scaled="1"/>
          </a:gra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4" name="Picture Placeholder 3"/>
          <p:cNvSpPr>
            <a:spLocks noGrp="1"/>
          </p:cNvSpPr>
          <p:nvPr userDrawn="1">
            <p:ph type="pic" sz="quarter" idx="10"/>
          </p:nvPr>
        </p:nvSpPr>
        <p:spPr>
          <a:xfrm>
            <a:off x="495300" y="1912268"/>
            <a:ext cx="3429000" cy="2197100"/>
          </a:xfrm>
        </p:spPr>
        <p:txBody>
          <a:bodyPr/>
          <a:lstStyle/>
          <a:p>
            <a:endParaRPr lang="en-US" dirty="0"/>
          </a:p>
        </p:txBody>
      </p:sp>
      <p:sp>
        <p:nvSpPr>
          <p:cNvPr id="12" name="Picture Placeholder 3"/>
          <p:cNvSpPr>
            <a:spLocks noGrp="1"/>
          </p:cNvSpPr>
          <p:nvPr userDrawn="1">
            <p:ph type="pic" sz="quarter" idx="11"/>
          </p:nvPr>
        </p:nvSpPr>
        <p:spPr>
          <a:xfrm>
            <a:off x="4152900" y="1912268"/>
            <a:ext cx="3429000" cy="2197100"/>
          </a:xfrm>
        </p:spPr>
        <p:txBody>
          <a:bodyPr/>
          <a:lstStyle/>
          <a:p>
            <a:endParaRPr lang="en-US" dirty="0"/>
          </a:p>
        </p:txBody>
      </p:sp>
      <p:sp>
        <p:nvSpPr>
          <p:cNvPr id="13" name="Picture Placeholder 3"/>
          <p:cNvSpPr>
            <a:spLocks noGrp="1"/>
          </p:cNvSpPr>
          <p:nvPr userDrawn="1">
            <p:ph type="pic" sz="quarter" idx="12"/>
          </p:nvPr>
        </p:nvSpPr>
        <p:spPr>
          <a:xfrm>
            <a:off x="7810500" y="1912268"/>
            <a:ext cx="3429000" cy="2197100"/>
          </a:xfrm>
        </p:spPr>
        <p:txBody>
          <a:bodyPr/>
          <a:lstStyle/>
          <a:p>
            <a:endParaRPr lang="en-US" dirty="0"/>
          </a:p>
        </p:txBody>
      </p:sp>
      <p:sp>
        <p:nvSpPr>
          <p:cNvPr id="16" name="Title 1"/>
          <p:cNvSpPr>
            <a:spLocks noGrp="1"/>
          </p:cNvSpPr>
          <p:nvPr userDrawn="1">
            <p:ph type="title"/>
          </p:nvPr>
        </p:nvSpPr>
        <p:spPr>
          <a:xfrm>
            <a:off x="381000" y="519601"/>
            <a:ext cx="10515600" cy="763588"/>
          </a:xfrm>
        </p:spPr>
        <p:txBody>
          <a:bodyPr>
            <a:normAutofit/>
          </a:bodyPr>
          <a:lstStyle>
            <a:lvl1pPr>
              <a:defRPr sz="4799" b="1"/>
            </a:lvl1pPr>
          </a:lstStyle>
          <a:p>
            <a:r>
              <a:rPr lang="en-US"/>
              <a:t>Click to edit Master title style</a:t>
            </a:r>
          </a:p>
        </p:txBody>
      </p:sp>
      <p:pic>
        <p:nvPicPr>
          <p:cNvPr id="15" name="Picture 14">
            <a:extLst>
              <a:ext uri="{FF2B5EF4-FFF2-40B4-BE49-F238E27FC236}">
                <a16:creationId xmlns:a16="http://schemas.microsoft.com/office/drawing/2014/main" id="{D754A3E3-18BA-4443-8133-131C99AA78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52632" y="5564658"/>
            <a:ext cx="2139516" cy="695343"/>
          </a:xfrm>
          <a:prstGeom prst="rect">
            <a:avLst/>
          </a:prstGeom>
        </p:spPr>
      </p:pic>
    </p:spTree>
    <p:extLst>
      <p:ext uri="{BB962C8B-B14F-4D97-AF65-F5344CB8AC3E}">
        <p14:creationId xmlns:p14="http://schemas.microsoft.com/office/powerpoint/2010/main" val="143788213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60000">
                                          <p:cBhvr additive="base">
                                            <p:cTn id="7" dur="50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2" presetClass="entr" presetSubtype="1" fill="hold" grpId="0" nodeType="afterEffect" nodePh="1">
                                      <p:stCondLst>
                                        <p:cond delay="0"/>
                                      </p:stCondLst>
                                      <p:endCondLst>
                                        <p:cond evt="begin" delay="0">
                                          <p:tn val="10"/>
                                        </p:cond>
                                      </p:end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ppt_y</p:attrName>
                                            </p:attrNameLst>
                                          </p:cBhvr>
                                          <p:tavLst>
                                            <p:tav tm="0">
                                              <p:val>
                                                <p:strVal val="#ppt_y-#ppt_h*1.125000"/>
                                              </p:val>
                                            </p:tav>
                                            <p:tav tm="100000">
                                              <p:val>
                                                <p:strVal val="#ppt_y"/>
                                              </p:val>
                                            </p:tav>
                                          </p:tavLst>
                                        </p:anim>
                                        <p:animEffect transition="in" filter="wipe(down)">
                                          <p:cBhvr>
                                            <p:cTn id="13" dur="500"/>
                                            <p:tgtEl>
                                              <p:spTgt spid="4"/>
                                            </p:tgtEl>
                                          </p:cBhvr>
                                        </p:animEffect>
                                      </p:childTnLst>
                                    </p:cTn>
                                  </p:par>
                                  <p:par>
                                    <p:cTn id="14" presetID="12" presetClass="entr" presetSubtype="1" fill="hold" grpId="0" nodeType="withEffect" nodePh="1">
                                      <p:stCondLst>
                                        <p:cond delay="0"/>
                                      </p:stCondLst>
                                      <p:endCondLst>
                                        <p:cond evt="begin" delay="0">
                                          <p:tn val="14"/>
                                        </p:cond>
                                      </p:end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p:tgtEl>
                                              <p:spTgt spid="12"/>
                                            </p:tgtEl>
                                            <p:attrNameLst>
                                              <p:attrName>ppt_y</p:attrName>
                                            </p:attrNameLst>
                                          </p:cBhvr>
                                          <p:tavLst>
                                            <p:tav tm="0">
                                              <p:val>
                                                <p:strVal val="#ppt_y-#ppt_h*1.125000"/>
                                              </p:val>
                                            </p:tav>
                                            <p:tav tm="100000">
                                              <p:val>
                                                <p:strVal val="#ppt_y"/>
                                              </p:val>
                                            </p:tav>
                                          </p:tavLst>
                                        </p:anim>
                                        <p:animEffect transition="in" filter="wipe(down)">
                                          <p:cBhvr>
                                            <p:cTn id="17" dur="500"/>
                                            <p:tgtEl>
                                              <p:spTgt spid="12"/>
                                            </p:tgtEl>
                                          </p:cBhvr>
                                        </p:animEffect>
                                      </p:childTnLst>
                                    </p:cTn>
                                  </p:par>
                                  <p:par>
                                    <p:cTn id="18" presetID="12" presetClass="entr" presetSubtype="1" fill="hold" grpId="0" nodeType="withEffect" nodePh="1">
                                      <p:stCondLst>
                                        <p:cond delay="0"/>
                                      </p:stCondLst>
                                      <p:endCondLst>
                                        <p:cond evt="begin" delay="0">
                                          <p:tn val="18"/>
                                        </p:cond>
                                      </p:end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p:tgtEl>
                                              <p:spTgt spid="13"/>
                                            </p:tgtEl>
                                            <p:attrNameLst>
                                              <p:attrName>ppt_y</p:attrName>
                                            </p:attrNameLst>
                                          </p:cBhvr>
                                          <p:tavLst>
                                            <p:tav tm="0">
                                              <p:val>
                                                <p:strVal val="#ppt_y-#ppt_h*1.125000"/>
                                              </p:val>
                                            </p:tav>
                                            <p:tav tm="100000">
                                              <p:val>
                                                <p:strVal val="#ppt_y"/>
                                              </p:val>
                                            </p:tav>
                                          </p:tavLst>
                                        </p:anim>
                                        <p:animEffect transition="in" filter="wipe(down)">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2" presetClass="entr" presetSubtype="1" fill="hold" grpId="0" nodeType="afterEffect" nodePh="1">
                                      <p:stCondLst>
                                        <p:cond delay="0"/>
                                      </p:stCondLst>
                                      <p:endCondLst>
                                        <p:cond evt="begin" delay="0">
                                          <p:tn val="10"/>
                                        </p:cond>
                                      </p:end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ppt_y</p:attrName>
                                            </p:attrNameLst>
                                          </p:cBhvr>
                                          <p:tavLst>
                                            <p:tav tm="0">
                                              <p:val>
                                                <p:strVal val="#ppt_y-#ppt_h*1.125000"/>
                                              </p:val>
                                            </p:tav>
                                            <p:tav tm="100000">
                                              <p:val>
                                                <p:strVal val="#ppt_y"/>
                                              </p:val>
                                            </p:tav>
                                          </p:tavLst>
                                        </p:anim>
                                        <p:animEffect transition="in" filter="wipe(down)">
                                          <p:cBhvr>
                                            <p:cTn id="13" dur="500"/>
                                            <p:tgtEl>
                                              <p:spTgt spid="4"/>
                                            </p:tgtEl>
                                          </p:cBhvr>
                                        </p:animEffect>
                                      </p:childTnLst>
                                    </p:cTn>
                                  </p:par>
                                  <p:par>
                                    <p:cTn id="14" presetID="12" presetClass="entr" presetSubtype="1" fill="hold" grpId="0" nodeType="withEffect" nodePh="1">
                                      <p:stCondLst>
                                        <p:cond delay="0"/>
                                      </p:stCondLst>
                                      <p:endCondLst>
                                        <p:cond evt="begin" delay="0">
                                          <p:tn val="14"/>
                                        </p:cond>
                                      </p:end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p:tgtEl>
                                              <p:spTgt spid="12"/>
                                            </p:tgtEl>
                                            <p:attrNameLst>
                                              <p:attrName>ppt_y</p:attrName>
                                            </p:attrNameLst>
                                          </p:cBhvr>
                                          <p:tavLst>
                                            <p:tav tm="0">
                                              <p:val>
                                                <p:strVal val="#ppt_y-#ppt_h*1.125000"/>
                                              </p:val>
                                            </p:tav>
                                            <p:tav tm="100000">
                                              <p:val>
                                                <p:strVal val="#ppt_y"/>
                                              </p:val>
                                            </p:tav>
                                          </p:tavLst>
                                        </p:anim>
                                        <p:animEffect transition="in" filter="wipe(down)">
                                          <p:cBhvr>
                                            <p:cTn id="17" dur="500"/>
                                            <p:tgtEl>
                                              <p:spTgt spid="12"/>
                                            </p:tgtEl>
                                          </p:cBhvr>
                                        </p:animEffect>
                                      </p:childTnLst>
                                    </p:cTn>
                                  </p:par>
                                  <p:par>
                                    <p:cTn id="18" presetID="12" presetClass="entr" presetSubtype="1" fill="hold" grpId="0" nodeType="withEffect" nodePh="1">
                                      <p:stCondLst>
                                        <p:cond delay="0"/>
                                      </p:stCondLst>
                                      <p:endCondLst>
                                        <p:cond evt="begin" delay="0">
                                          <p:tn val="18"/>
                                        </p:cond>
                                      </p:end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p:tgtEl>
                                              <p:spTgt spid="13"/>
                                            </p:tgtEl>
                                            <p:attrNameLst>
                                              <p:attrName>ppt_y</p:attrName>
                                            </p:attrNameLst>
                                          </p:cBhvr>
                                          <p:tavLst>
                                            <p:tav tm="0">
                                              <p:val>
                                                <p:strVal val="#ppt_y-#ppt_h*1.125000"/>
                                              </p:val>
                                            </p:tav>
                                            <p:tav tm="100000">
                                              <p:val>
                                                <p:strVal val="#ppt_y"/>
                                              </p:val>
                                            </p:tav>
                                          </p:tavLst>
                                        </p:anim>
                                        <p:animEffect transition="in" filter="wipe(down)">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P spid="16" grpId="0"/>
        </p:bldLst>
      </p:timing>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5902960" cy="6858000"/>
          </a:xfrm>
          <a:prstGeom prst="homePlate">
            <a:avLst>
              <a:gd name="adj" fmla="val 11289"/>
            </a:avLst>
          </a:prstGeom>
        </p:spPr>
        <p:txBody>
          <a:bodyPr/>
          <a:lstStyle/>
          <a:p>
            <a:endParaRPr lang="en-US" dirty="0"/>
          </a:p>
        </p:txBody>
      </p:sp>
    </p:spTree>
    <p:extLst>
      <p:ext uri="{BB962C8B-B14F-4D97-AF65-F5344CB8AC3E}">
        <p14:creationId xmlns:p14="http://schemas.microsoft.com/office/powerpoint/2010/main" val="380837658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14:presetBounceEnd="60000">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500" fill="hold"/>
                                            <p:tgtEl>
                                              <p:spTgt spid="7"/>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0185" y="711201"/>
            <a:ext cx="4798643" cy="6258559"/>
          </a:xfrm>
          <a:prstGeom prst="rect">
            <a:avLst/>
          </a:prstGeom>
        </p:spPr>
      </p:pic>
      <p:sp>
        <p:nvSpPr>
          <p:cNvPr id="2" name="Title 1"/>
          <p:cNvSpPr>
            <a:spLocks noGrp="1"/>
          </p:cNvSpPr>
          <p:nvPr>
            <p:ph type="title"/>
          </p:nvPr>
        </p:nvSpPr>
        <p:spPr>
          <a:xfrm>
            <a:off x="5676028" y="926001"/>
            <a:ext cx="5753972" cy="763588"/>
          </a:xfrm>
        </p:spPr>
        <p:txBody>
          <a:bodyPr>
            <a:normAutofit/>
          </a:bodyPr>
          <a:lstStyle>
            <a:lvl1pPr>
              <a:defRPr sz="4799" b="1"/>
            </a:lvl1pPr>
          </a:lstStyle>
          <a:p>
            <a:r>
              <a:rPr lang="en-US"/>
              <a:t>Click to edit Master title style</a:t>
            </a:r>
          </a:p>
        </p:txBody>
      </p:sp>
      <p:sp>
        <p:nvSpPr>
          <p:cNvPr id="9" name="Freeform 11"/>
          <p:cNvSpPr>
            <a:spLocks/>
          </p:cNvSpPr>
          <p:nvPr userDrawn="1"/>
        </p:nvSpPr>
        <p:spPr bwMode="auto">
          <a:xfrm>
            <a:off x="-6349" y="6355334"/>
            <a:ext cx="4796997" cy="502666"/>
          </a:xfrm>
          <a:custGeom>
            <a:avLst/>
            <a:gdLst>
              <a:gd name="T0" fmla="*/ 0 w 2214"/>
              <a:gd name="T1" fmla="*/ 0 h 232"/>
              <a:gd name="T2" fmla="*/ 0 w 2214"/>
              <a:gd name="T3" fmla="*/ 232 h 232"/>
              <a:gd name="T4" fmla="*/ 2214 w 2214"/>
              <a:gd name="T5" fmla="*/ 232 h 232"/>
              <a:gd name="T6" fmla="*/ 0 w 2214"/>
              <a:gd name="T7" fmla="*/ 0 h 232"/>
            </a:gdLst>
            <a:ahLst/>
            <a:cxnLst>
              <a:cxn ang="0">
                <a:pos x="T0" y="T1"/>
              </a:cxn>
              <a:cxn ang="0">
                <a:pos x="T2" y="T3"/>
              </a:cxn>
              <a:cxn ang="0">
                <a:pos x="T4" y="T5"/>
              </a:cxn>
              <a:cxn ang="0">
                <a:pos x="T6" y="T7"/>
              </a:cxn>
            </a:cxnLst>
            <a:rect l="0" t="0" r="r" b="b"/>
            <a:pathLst>
              <a:path w="2214" h="232">
                <a:moveTo>
                  <a:pt x="0" y="0"/>
                </a:moveTo>
                <a:lnTo>
                  <a:pt x="0" y="232"/>
                </a:lnTo>
                <a:lnTo>
                  <a:pt x="2214" y="232"/>
                </a:lnTo>
                <a:lnTo>
                  <a:pt x="0" y="0"/>
                </a:lnTo>
                <a:close/>
              </a:path>
            </a:pathLst>
          </a:custGeom>
          <a:solidFill>
            <a:schemeClr val="accent3"/>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10" name="Freeform 12"/>
          <p:cNvSpPr>
            <a:spLocks/>
          </p:cNvSpPr>
          <p:nvPr userDrawn="1"/>
        </p:nvSpPr>
        <p:spPr bwMode="auto">
          <a:xfrm>
            <a:off x="-6350" y="6032500"/>
            <a:ext cx="12217826" cy="825500"/>
          </a:xfrm>
          <a:custGeom>
            <a:avLst/>
            <a:gdLst>
              <a:gd name="T0" fmla="*/ 5639 w 5639"/>
              <a:gd name="T1" fmla="*/ 0 h 381"/>
              <a:gd name="T2" fmla="*/ 0 w 5639"/>
              <a:gd name="T3" fmla="*/ 381 h 381"/>
              <a:gd name="T4" fmla="*/ 5639 w 5639"/>
              <a:gd name="T5" fmla="*/ 381 h 381"/>
              <a:gd name="T6" fmla="*/ 5639 w 5639"/>
              <a:gd name="T7" fmla="*/ 0 h 381"/>
            </a:gdLst>
            <a:ahLst/>
            <a:cxnLst>
              <a:cxn ang="0">
                <a:pos x="T0" y="T1"/>
              </a:cxn>
              <a:cxn ang="0">
                <a:pos x="T2" y="T3"/>
              </a:cxn>
              <a:cxn ang="0">
                <a:pos x="T4" y="T5"/>
              </a:cxn>
              <a:cxn ang="0">
                <a:pos x="T6" y="T7"/>
              </a:cxn>
            </a:cxnLst>
            <a:rect l="0" t="0" r="r" b="b"/>
            <a:pathLst>
              <a:path w="5639" h="381">
                <a:moveTo>
                  <a:pt x="5639" y="0"/>
                </a:moveTo>
                <a:lnTo>
                  <a:pt x="0" y="381"/>
                </a:lnTo>
                <a:lnTo>
                  <a:pt x="5639" y="381"/>
                </a:lnTo>
                <a:lnTo>
                  <a:pt x="5639" y="0"/>
                </a:lnTo>
                <a:close/>
              </a:path>
            </a:pathLst>
          </a:custGeom>
          <a:solidFill>
            <a:schemeClr val="tx1">
              <a:lumMod val="75000"/>
            </a:schemeClr>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11" name="Freeform 13"/>
          <p:cNvSpPr>
            <a:spLocks/>
          </p:cNvSpPr>
          <p:nvPr userDrawn="1"/>
        </p:nvSpPr>
        <p:spPr bwMode="auto">
          <a:xfrm>
            <a:off x="-6350" y="6260000"/>
            <a:ext cx="12217826" cy="598000"/>
          </a:xfrm>
          <a:custGeom>
            <a:avLst/>
            <a:gdLst>
              <a:gd name="T0" fmla="*/ 5639 w 5639"/>
              <a:gd name="T1" fmla="*/ 0 h 276"/>
              <a:gd name="T2" fmla="*/ 0 w 5639"/>
              <a:gd name="T3" fmla="*/ 276 h 276"/>
              <a:gd name="T4" fmla="*/ 5639 w 5639"/>
              <a:gd name="T5" fmla="*/ 276 h 276"/>
              <a:gd name="T6" fmla="*/ 5639 w 5639"/>
              <a:gd name="T7" fmla="*/ 0 h 276"/>
            </a:gdLst>
            <a:ahLst/>
            <a:cxnLst>
              <a:cxn ang="0">
                <a:pos x="T0" y="T1"/>
              </a:cxn>
              <a:cxn ang="0">
                <a:pos x="T2" y="T3"/>
              </a:cxn>
              <a:cxn ang="0">
                <a:pos x="T4" y="T5"/>
              </a:cxn>
              <a:cxn ang="0">
                <a:pos x="T6" y="T7"/>
              </a:cxn>
            </a:cxnLst>
            <a:rect l="0" t="0" r="r" b="b"/>
            <a:pathLst>
              <a:path w="5639" h="276">
                <a:moveTo>
                  <a:pt x="5639" y="0"/>
                </a:moveTo>
                <a:lnTo>
                  <a:pt x="0" y="276"/>
                </a:lnTo>
                <a:lnTo>
                  <a:pt x="5639" y="276"/>
                </a:lnTo>
                <a:lnTo>
                  <a:pt x="5639" y="0"/>
                </a:lnTo>
                <a:close/>
              </a:path>
            </a:pathLst>
          </a:custGeom>
          <a:gradFill>
            <a:gsLst>
              <a:gs pos="51000">
                <a:schemeClr val="accent1"/>
              </a:gs>
              <a:gs pos="100000">
                <a:schemeClr val="accent1">
                  <a:lumMod val="75000"/>
                </a:schemeClr>
              </a:gs>
            </a:gsLst>
            <a:lin ang="0" scaled="1"/>
          </a:gra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22" name="Freeform 8"/>
          <p:cNvSpPr>
            <a:spLocks/>
          </p:cNvSpPr>
          <p:nvPr userDrawn="1"/>
        </p:nvSpPr>
        <p:spPr bwMode="auto">
          <a:xfrm flipH="1">
            <a:off x="1588" y="-22224"/>
            <a:ext cx="12193588" cy="254500"/>
          </a:xfrm>
          <a:custGeom>
            <a:avLst/>
            <a:gdLst>
              <a:gd name="T0" fmla="*/ 4374 w 7681"/>
              <a:gd name="T1" fmla="*/ 0 h 765"/>
              <a:gd name="T2" fmla="*/ 0 w 7681"/>
              <a:gd name="T3" fmla="*/ 55 h 765"/>
              <a:gd name="T4" fmla="*/ 0 w 7681"/>
              <a:gd name="T5" fmla="*/ 159 h 765"/>
              <a:gd name="T6" fmla="*/ 7681 w 7681"/>
              <a:gd name="T7" fmla="*/ 765 h 765"/>
              <a:gd name="T8" fmla="*/ 7681 w 7681"/>
              <a:gd name="T9" fmla="*/ 0 h 765"/>
              <a:gd name="T10" fmla="*/ 4374 w 7681"/>
              <a:gd name="T11" fmla="*/ 0 h 765"/>
            </a:gdLst>
            <a:ahLst/>
            <a:cxnLst>
              <a:cxn ang="0">
                <a:pos x="T0" y="T1"/>
              </a:cxn>
              <a:cxn ang="0">
                <a:pos x="T2" y="T3"/>
              </a:cxn>
              <a:cxn ang="0">
                <a:pos x="T4" y="T5"/>
              </a:cxn>
              <a:cxn ang="0">
                <a:pos x="T6" y="T7"/>
              </a:cxn>
              <a:cxn ang="0">
                <a:pos x="T8" y="T9"/>
              </a:cxn>
              <a:cxn ang="0">
                <a:pos x="T10" y="T11"/>
              </a:cxn>
            </a:cxnLst>
            <a:rect l="0" t="0" r="r" b="b"/>
            <a:pathLst>
              <a:path w="7681" h="765">
                <a:moveTo>
                  <a:pt x="4374" y="0"/>
                </a:moveTo>
                <a:lnTo>
                  <a:pt x="0" y="55"/>
                </a:lnTo>
                <a:lnTo>
                  <a:pt x="0" y="159"/>
                </a:lnTo>
                <a:lnTo>
                  <a:pt x="7681" y="765"/>
                </a:lnTo>
                <a:lnTo>
                  <a:pt x="7681" y="0"/>
                </a:lnTo>
                <a:lnTo>
                  <a:pt x="4374" y="0"/>
                </a:lnTo>
                <a:close/>
              </a:path>
            </a:pathLst>
          </a:custGeom>
          <a:solidFill>
            <a:schemeClr val="tx1">
              <a:lumMod val="75000"/>
            </a:schemeClr>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23" name="Freeform 9"/>
          <p:cNvSpPr>
            <a:spLocks/>
          </p:cNvSpPr>
          <p:nvPr userDrawn="1"/>
        </p:nvSpPr>
        <p:spPr bwMode="auto">
          <a:xfrm>
            <a:off x="1588" y="-22225"/>
            <a:ext cx="12193588" cy="254500"/>
          </a:xfrm>
          <a:custGeom>
            <a:avLst/>
            <a:gdLst>
              <a:gd name="T0" fmla="*/ 0 w 7681"/>
              <a:gd name="T1" fmla="*/ 0 h 377"/>
              <a:gd name="T2" fmla="*/ 0 w 7681"/>
              <a:gd name="T3" fmla="*/ 81 h 377"/>
              <a:gd name="T4" fmla="*/ 7681 w 7681"/>
              <a:gd name="T5" fmla="*/ 377 h 377"/>
              <a:gd name="T6" fmla="*/ 7681 w 7681"/>
              <a:gd name="T7" fmla="*/ 0 h 377"/>
              <a:gd name="T8" fmla="*/ 0 w 7681"/>
              <a:gd name="T9" fmla="*/ 0 h 377"/>
            </a:gdLst>
            <a:ahLst/>
            <a:cxnLst>
              <a:cxn ang="0">
                <a:pos x="T0" y="T1"/>
              </a:cxn>
              <a:cxn ang="0">
                <a:pos x="T2" y="T3"/>
              </a:cxn>
              <a:cxn ang="0">
                <a:pos x="T4" y="T5"/>
              </a:cxn>
              <a:cxn ang="0">
                <a:pos x="T6" y="T7"/>
              </a:cxn>
              <a:cxn ang="0">
                <a:pos x="T8" y="T9"/>
              </a:cxn>
            </a:cxnLst>
            <a:rect l="0" t="0" r="r" b="b"/>
            <a:pathLst>
              <a:path w="7681" h="377">
                <a:moveTo>
                  <a:pt x="0" y="0"/>
                </a:moveTo>
                <a:lnTo>
                  <a:pt x="0" y="81"/>
                </a:lnTo>
                <a:lnTo>
                  <a:pt x="7681" y="377"/>
                </a:lnTo>
                <a:lnTo>
                  <a:pt x="7681" y="0"/>
                </a:lnTo>
                <a:lnTo>
                  <a:pt x="0" y="0"/>
                </a:lnTo>
                <a:close/>
              </a:path>
            </a:pathLst>
          </a:custGeom>
          <a:gradFill>
            <a:gsLst>
              <a:gs pos="51000">
                <a:schemeClr val="accent1"/>
              </a:gs>
              <a:gs pos="100000">
                <a:schemeClr val="accent1">
                  <a:lumMod val="75000"/>
                </a:schemeClr>
              </a:gs>
            </a:gsLst>
            <a:lin ang="0" scaled="1"/>
          </a:gra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4" name="Picture Placeholder 3"/>
          <p:cNvSpPr>
            <a:spLocks noGrp="1"/>
          </p:cNvSpPr>
          <p:nvPr userDrawn="1">
            <p:ph type="pic" sz="quarter" idx="10"/>
          </p:nvPr>
        </p:nvSpPr>
        <p:spPr>
          <a:xfrm>
            <a:off x="2349500" y="1435100"/>
            <a:ext cx="2006600" cy="3632200"/>
          </a:xfrm>
        </p:spPr>
        <p:txBody>
          <a:bodyPr/>
          <a:lstStyle/>
          <a:p>
            <a:endParaRPr lang="en-US" dirty="0"/>
          </a:p>
        </p:txBody>
      </p:sp>
      <p:pic>
        <p:nvPicPr>
          <p:cNvPr id="13" name="Picture 12">
            <a:extLst>
              <a:ext uri="{FF2B5EF4-FFF2-40B4-BE49-F238E27FC236}">
                <a16:creationId xmlns:a16="http://schemas.microsoft.com/office/drawing/2014/main" id="{EF4BB322-20C9-4633-8BB5-1C196323A33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52632" y="5612325"/>
            <a:ext cx="2139516" cy="695343"/>
          </a:xfrm>
          <a:prstGeom prst="rect">
            <a:avLst/>
          </a:prstGeom>
        </p:spPr>
      </p:pic>
    </p:spTree>
    <p:extLst>
      <p:ext uri="{BB962C8B-B14F-4D97-AF65-F5344CB8AC3E}">
        <p14:creationId xmlns:p14="http://schemas.microsoft.com/office/powerpoint/2010/main" val="234119322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0000">
                                          <p:cBhvr additive="base">
                                            <p:cTn id="7" dur="500" fill="hold"/>
                                            <p:tgtEl>
                                              <p:spTgt spid="12"/>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9" name="Freeform 11"/>
          <p:cNvSpPr>
            <a:spLocks/>
          </p:cNvSpPr>
          <p:nvPr userDrawn="1"/>
        </p:nvSpPr>
        <p:spPr bwMode="auto">
          <a:xfrm>
            <a:off x="-6349" y="6355334"/>
            <a:ext cx="4796997" cy="502666"/>
          </a:xfrm>
          <a:custGeom>
            <a:avLst/>
            <a:gdLst>
              <a:gd name="T0" fmla="*/ 0 w 2214"/>
              <a:gd name="T1" fmla="*/ 0 h 232"/>
              <a:gd name="T2" fmla="*/ 0 w 2214"/>
              <a:gd name="T3" fmla="*/ 232 h 232"/>
              <a:gd name="T4" fmla="*/ 2214 w 2214"/>
              <a:gd name="T5" fmla="*/ 232 h 232"/>
              <a:gd name="T6" fmla="*/ 0 w 2214"/>
              <a:gd name="T7" fmla="*/ 0 h 232"/>
            </a:gdLst>
            <a:ahLst/>
            <a:cxnLst>
              <a:cxn ang="0">
                <a:pos x="T0" y="T1"/>
              </a:cxn>
              <a:cxn ang="0">
                <a:pos x="T2" y="T3"/>
              </a:cxn>
              <a:cxn ang="0">
                <a:pos x="T4" y="T5"/>
              </a:cxn>
              <a:cxn ang="0">
                <a:pos x="T6" y="T7"/>
              </a:cxn>
            </a:cxnLst>
            <a:rect l="0" t="0" r="r" b="b"/>
            <a:pathLst>
              <a:path w="2214" h="232">
                <a:moveTo>
                  <a:pt x="0" y="0"/>
                </a:moveTo>
                <a:lnTo>
                  <a:pt x="0" y="232"/>
                </a:lnTo>
                <a:lnTo>
                  <a:pt x="2214" y="232"/>
                </a:lnTo>
                <a:lnTo>
                  <a:pt x="0" y="0"/>
                </a:lnTo>
                <a:close/>
              </a:path>
            </a:pathLst>
          </a:custGeom>
          <a:solidFill>
            <a:schemeClr val="accent3"/>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10" name="Freeform 12"/>
          <p:cNvSpPr>
            <a:spLocks/>
          </p:cNvSpPr>
          <p:nvPr userDrawn="1"/>
        </p:nvSpPr>
        <p:spPr bwMode="auto">
          <a:xfrm>
            <a:off x="-6350" y="6032500"/>
            <a:ext cx="12217826" cy="825500"/>
          </a:xfrm>
          <a:custGeom>
            <a:avLst/>
            <a:gdLst>
              <a:gd name="T0" fmla="*/ 5639 w 5639"/>
              <a:gd name="T1" fmla="*/ 0 h 381"/>
              <a:gd name="T2" fmla="*/ 0 w 5639"/>
              <a:gd name="T3" fmla="*/ 381 h 381"/>
              <a:gd name="T4" fmla="*/ 5639 w 5639"/>
              <a:gd name="T5" fmla="*/ 381 h 381"/>
              <a:gd name="T6" fmla="*/ 5639 w 5639"/>
              <a:gd name="T7" fmla="*/ 0 h 381"/>
            </a:gdLst>
            <a:ahLst/>
            <a:cxnLst>
              <a:cxn ang="0">
                <a:pos x="T0" y="T1"/>
              </a:cxn>
              <a:cxn ang="0">
                <a:pos x="T2" y="T3"/>
              </a:cxn>
              <a:cxn ang="0">
                <a:pos x="T4" y="T5"/>
              </a:cxn>
              <a:cxn ang="0">
                <a:pos x="T6" y="T7"/>
              </a:cxn>
            </a:cxnLst>
            <a:rect l="0" t="0" r="r" b="b"/>
            <a:pathLst>
              <a:path w="5639" h="381">
                <a:moveTo>
                  <a:pt x="5639" y="0"/>
                </a:moveTo>
                <a:lnTo>
                  <a:pt x="0" y="381"/>
                </a:lnTo>
                <a:lnTo>
                  <a:pt x="5639" y="381"/>
                </a:lnTo>
                <a:lnTo>
                  <a:pt x="5639" y="0"/>
                </a:lnTo>
                <a:close/>
              </a:path>
            </a:pathLst>
          </a:custGeom>
          <a:solidFill>
            <a:schemeClr val="tx1">
              <a:lumMod val="75000"/>
            </a:schemeClr>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11" name="Freeform 13"/>
          <p:cNvSpPr>
            <a:spLocks/>
          </p:cNvSpPr>
          <p:nvPr userDrawn="1"/>
        </p:nvSpPr>
        <p:spPr bwMode="auto">
          <a:xfrm>
            <a:off x="-6350" y="6260000"/>
            <a:ext cx="12217826" cy="598000"/>
          </a:xfrm>
          <a:custGeom>
            <a:avLst/>
            <a:gdLst>
              <a:gd name="T0" fmla="*/ 5639 w 5639"/>
              <a:gd name="T1" fmla="*/ 0 h 276"/>
              <a:gd name="T2" fmla="*/ 0 w 5639"/>
              <a:gd name="T3" fmla="*/ 276 h 276"/>
              <a:gd name="T4" fmla="*/ 5639 w 5639"/>
              <a:gd name="T5" fmla="*/ 276 h 276"/>
              <a:gd name="T6" fmla="*/ 5639 w 5639"/>
              <a:gd name="T7" fmla="*/ 0 h 276"/>
            </a:gdLst>
            <a:ahLst/>
            <a:cxnLst>
              <a:cxn ang="0">
                <a:pos x="T0" y="T1"/>
              </a:cxn>
              <a:cxn ang="0">
                <a:pos x="T2" y="T3"/>
              </a:cxn>
              <a:cxn ang="0">
                <a:pos x="T4" y="T5"/>
              </a:cxn>
              <a:cxn ang="0">
                <a:pos x="T6" y="T7"/>
              </a:cxn>
            </a:cxnLst>
            <a:rect l="0" t="0" r="r" b="b"/>
            <a:pathLst>
              <a:path w="5639" h="276">
                <a:moveTo>
                  <a:pt x="5639" y="0"/>
                </a:moveTo>
                <a:lnTo>
                  <a:pt x="0" y="276"/>
                </a:lnTo>
                <a:lnTo>
                  <a:pt x="5639" y="276"/>
                </a:lnTo>
                <a:lnTo>
                  <a:pt x="5639" y="0"/>
                </a:lnTo>
                <a:close/>
              </a:path>
            </a:pathLst>
          </a:custGeom>
          <a:gradFill>
            <a:gsLst>
              <a:gs pos="51000">
                <a:schemeClr val="accent1"/>
              </a:gs>
              <a:gs pos="100000">
                <a:schemeClr val="accent1">
                  <a:lumMod val="75000"/>
                </a:schemeClr>
              </a:gs>
            </a:gsLst>
            <a:lin ang="0" scaled="1"/>
          </a:gra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22" name="Freeform 8"/>
          <p:cNvSpPr>
            <a:spLocks/>
          </p:cNvSpPr>
          <p:nvPr userDrawn="1"/>
        </p:nvSpPr>
        <p:spPr bwMode="auto">
          <a:xfrm flipH="1">
            <a:off x="1588" y="-22224"/>
            <a:ext cx="12193588" cy="254500"/>
          </a:xfrm>
          <a:custGeom>
            <a:avLst/>
            <a:gdLst>
              <a:gd name="T0" fmla="*/ 4374 w 7681"/>
              <a:gd name="T1" fmla="*/ 0 h 765"/>
              <a:gd name="T2" fmla="*/ 0 w 7681"/>
              <a:gd name="T3" fmla="*/ 55 h 765"/>
              <a:gd name="T4" fmla="*/ 0 w 7681"/>
              <a:gd name="T5" fmla="*/ 159 h 765"/>
              <a:gd name="T6" fmla="*/ 7681 w 7681"/>
              <a:gd name="T7" fmla="*/ 765 h 765"/>
              <a:gd name="T8" fmla="*/ 7681 w 7681"/>
              <a:gd name="T9" fmla="*/ 0 h 765"/>
              <a:gd name="T10" fmla="*/ 4374 w 7681"/>
              <a:gd name="T11" fmla="*/ 0 h 765"/>
            </a:gdLst>
            <a:ahLst/>
            <a:cxnLst>
              <a:cxn ang="0">
                <a:pos x="T0" y="T1"/>
              </a:cxn>
              <a:cxn ang="0">
                <a:pos x="T2" y="T3"/>
              </a:cxn>
              <a:cxn ang="0">
                <a:pos x="T4" y="T5"/>
              </a:cxn>
              <a:cxn ang="0">
                <a:pos x="T6" y="T7"/>
              </a:cxn>
              <a:cxn ang="0">
                <a:pos x="T8" y="T9"/>
              </a:cxn>
              <a:cxn ang="0">
                <a:pos x="T10" y="T11"/>
              </a:cxn>
            </a:cxnLst>
            <a:rect l="0" t="0" r="r" b="b"/>
            <a:pathLst>
              <a:path w="7681" h="765">
                <a:moveTo>
                  <a:pt x="4374" y="0"/>
                </a:moveTo>
                <a:lnTo>
                  <a:pt x="0" y="55"/>
                </a:lnTo>
                <a:lnTo>
                  <a:pt x="0" y="159"/>
                </a:lnTo>
                <a:lnTo>
                  <a:pt x="7681" y="765"/>
                </a:lnTo>
                <a:lnTo>
                  <a:pt x="7681" y="0"/>
                </a:lnTo>
                <a:lnTo>
                  <a:pt x="4374" y="0"/>
                </a:lnTo>
                <a:close/>
              </a:path>
            </a:pathLst>
          </a:custGeom>
          <a:solidFill>
            <a:schemeClr val="tx1">
              <a:lumMod val="75000"/>
            </a:schemeClr>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23" name="Freeform 9"/>
          <p:cNvSpPr>
            <a:spLocks/>
          </p:cNvSpPr>
          <p:nvPr userDrawn="1"/>
        </p:nvSpPr>
        <p:spPr bwMode="auto">
          <a:xfrm>
            <a:off x="1588" y="-22225"/>
            <a:ext cx="12193588" cy="254500"/>
          </a:xfrm>
          <a:custGeom>
            <a:avLst/>
            <a:gdLst>
              <a:gd name="T0" fmla="*/ 0 w 7681"/>
              <a:gd name="T1" fmla="*/ 0 h 377"/>
              <a:gd name="T2" fmla="*/ 0 w 7681"/>
              <a:gd name="T3" fmla="*/ 81 h 377"/>
              <a:gd name="T4" fmla="*/ 7681 w 7681"/>
              <a:gd name="T5" fmla="*/ 377 h 377"/>
              <a:gd name="T6" fmla="*/ 7681 w 7681"/>
              <a:gd name="T7" fmla="*/ 0 h 377"/>
              <a:gd name="T8" fmla="*/ 0 w 7681"/>
              <a:gd name="T9" fmla="*/ 0 h 377"/>
            </a:gdLst>
            <a:ahLst/>
            <a:cxnLst>
              <a:cxn ang="0">
                <a:pos x="T0" y="T1"/>
              </a:cxn>
              <a:cxn ang="0">
                <a:pos x="T2" y="T3"/>
              </a:cxn>
              <a:cxn ang="0">
                <a:pos x="T4" y="T5"/>
              </a:cxn>
              <a:cxn ang="0">
                <a:pos x="T6" y="T7"/>
              </a:cxn>
              <a:cxn ang="0">
                <a:pos x="T8" y="T9"/>
              </a:cxn>
            </a:cxnLst>
            <a:rect l="0" t="0" r="r" b="b"/>
            <a:pathLst>
              <a:path w="7681" h="377">
                <a:moveTo>
                  <a:pt x="0" y="0"/>
                </a:moveTo>
                <a:lnTo>
                  <a:pt x="0" y="81"/>
                </a:lnTo>
                <a:lnTo>
                  <a:pt x="7681" y="377"/>
                </a:lnTo>
                <a:lnTo>
                  <a:pt x="7681" y="0"/>
                </a:lnTo>
                <a:lnTo>
                  <a:pt x="0" y="0"/>
                </a:lnTo>
                <a:close/>
              </a:path>
            </a:pathLst>
          </a:custGeom>
          <a:gradFill>
            <a:gsLst>
              <a:gs pos="51000">
                <a:schemeClr val="accent1"/>
              </a:gs>
              <a:gs pos="100000">
                <a:schemeClr val="accent1">
                  <a:lumMod val="75000"/>
                </a:schemeClr>
              </a:gs>
            </a:gsLst>
            <a:lin ang="0" scaled="1"/>
          </a:gra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4" name="Picture Placeholder 3"/>
          <p:cNvSpPr>
            <a:spLocks noGrp="1"/>
          </p:cNvSpPr>
          <p:nvPr userDrawn="1">
            <p:ph type="pic" sz="quarter" idx="10"/>
          </p:nvPr>
        </p:nvSpPr>
        <p:spPr>
          <a:xfrm>
            <a:off x="1053367" y="1788255"/>
            <a:ext cx="2677563" cy="3535254"/>
          </a:xfrm>
        </p:spPr>
        <p:txBody>
          <a:bodyPr/>
          <a:lstStyle/>
          <a:p>
            <a:endParaRPr lang="en-US" dirty="0"/>
          </a:p>
        </p:txBody>
      </p:sp>
      <p:sp>
        <p:nvSpPr>
          <p:cNvPr id="13" name="Title 1"/>
          <p:cNvSpPr>
            <a:spLocks noGrp="1"/>
          </p:cNvSpPr>
          <p:nvPr userDrawn="1">
            <p:ph type="title"/>
          </p:nvPr>
        </p:nvSpPr>
        <p:spPr>
          <a:xfrm>
            <a:off x="381000" y="519601"/>
            <a:ext cx="10515600" cy="763588"/>
          </a:xfrm>
        </p:spPr>
        <p:txBody>
          <a:bodyPr>
            <a:normAutofit/>
          </a:bodyPr>
          <a:lstStyle>
            <a:lvl1pPr>
              <a:defRPr sz="4799" b="1"/>
            </a:lvl1pPr>
          </a:lstStyle>
          <a:p>
            <a:r>
              <a:rPr lang="en-US"/>
              <a:t>Click to edit Master title style</a:t>
            </a:r>
          </a:p>
        </p:txBody>
      </p:sp>
      <p:pic>
        <p:nvPicPr>
          <p:cNvPr id="12" name="Picture 11">
            <a:extLst>
              <a:ext uri="{FF2B5EF4-FFF2-40B4-BE49-F238E27FC236}">
                <a16:creationId xmlns:a16="http://schemas.microsoft.com/office/drawing/2014/main" id="{FF7F2B82-0E26-4346-9AF4-65487001470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52632" y="5559840"/>
            <a:ext cx="2139516" cy="695343"/>
          </a:xfrm>
          <a:prstGeom prst="rect">
            <a:avLst/>
          </a:prstGeom>
        </p:spPr>
      </p:pic>
    </p:spTree>
    <p:extLst>
      <p:ext uri="{BB962C8B-B14F-4D97-AF65-F5344CB8AC3E}">
        <p14:creationId xmlns:p14="http://schemas.microsoft.com/office/powerpoint/2010/main" val="391310178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0000">
                                          <p:cBhvr additive="base">
                                            <p:cTn id="7" dur="500" fill="hold"/>
                                            <p:tgtEl>
                                              <p:spTgt spid="13"/>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9" name="Freeform 11"/>
          <p:cNvSpPr>
            <a:spLocks/>
          </p:cNvSpPr>
          <p:nvPr userDrawn="1"/>
        </p:nvSpPr>
        <p:spPr bwMode="auto">
          <a:xfrm>
            <a:off x="-6349" y="6355334"/>
            <a:ext cx="4796997" cy="502666"/>
          </a:xfrm>
          <a:custGeom>
            <a:avLst/>
            <a:gdLst>
              <a:gd name="T0" fmla="*/ 0 w 2214"/>
              <a:gd name="T1" fmla="*/ 0 h 232"/>
              <a:gd name="T2" fmla="*/ 0 w 2214"/>
              <a:gd name="T3" fmla="*/ 232 h 232"/>
              <a:gd name="T4" fmla="*/ 2214 w 2214"/>
              <a:gd name="T5" fmla="*/ 232 h 232"/>
              <a:gd name="T6" fmla="*/ 0 w 2214"/>
              <a:gd name="T7" fmla="*/ 0 h 232"/>
            </a:gdLst>
            <a:ahLst/>
            <a:cxnLst>
              <a:cxn ang="0">
                <a:pos x="T0" y="T1"/>
              </a:cxn>
              <a:cxn ang="0">
                <a:pos x="T2" y="T3"/>
              </a:cxn>
              <a:cxn ang="0">
                <a:pos x="T4" y="T5"/>
              </a:cxn>
              <a:cxn ang="0">
                <a:pos x="T6" y="T7"/>
              </a:cxn>
            </a:cxnLst>
            <a:rect l="0" t="0" r="r" b="b"/>
            <a:pathLst>
              <a:path w="2214" h="232">
                <a:moveTo>
                  <a:pt x="0" y="0"/>
                </a:moveTo>
                <a:lnTo>
                  <a:pt x="0" y="232"/>
                </a:lnTo>
                <a:lnTo>
                  <a:pt x="2214" y="232"/>
                </a:lnTo>
                <a:lnTo>
                  <a:pt x="0" y="0"/>
                </a:lnTo>
                <a:close/>
              </a:path>
            </a:pathLst>
          </a:custGeom>
          <a:solidFill>
            <a:schemeClr val="accent3"/>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10" name="Freeform 12"/>
          <p:cNvSpPr>
            <a:spLocks/>
          </p:cNvSpPr>
          <p:nvPr userDrawn="1"/>
        </p:nvSpPr>
        <p:spPr bwMode="auto">
          <a:xfrm>
            <a:off x="-6350" y="6032500"/>
            <a:ext cx="12217826" cy="825500"/>
          </a:xfrm>
          <a:custGeom>
            <a:avLst/>
            <a:gdLst>
              <a:gd name="T0" fmla="*/ 5639 w 5639"/>
              <a:gd name="T1" fmla="*/ 0 h 381"/>
              <a:gd name="T2" fmla="*/ 0 w 5639"/>
              <a:gd name="T3" fmla="*/ 381 h 381"/>
              <a:gd name="T4" fmla="*/ 5639 w 5639"/>
              <a:gd name="T5" fmla="*/ 381 h 381"/>
              <a:gd name="T6" fmla="*/ 5639 w 5639"/>
              <a:gd name="T7" fmla="*/ 0 h 381"/>
            </a:gdLst>
            <a:ahLst/>
            <a:cxnLst>
              <a:cxn ang="0">
                <a:pos x="T0" y="T1"/>
              </a:cxn>
              <a:cxn ang="0">
                <a:pos x="T2" y="T3"/>
              </a:cxn>
              <a:cxn ang="0">
                <a:pos x="T4" y="T5"/>
              </a:cxn>
              <a:cxn ang="0">
                <a:pos x="T6" y="T7"/>
              </a:cxn>
            </a:cxnLst>
            <a:rect l="0" t="0" r="r" b="b"/>
            <a:pathLst>
              <a:path w="5639" h="381">
                <a:moveTo>
                  <a:pt x="5639" y="0"/>
                </a:moveTo>
                <a:lnTo>
                  <a:pt x="0" y="381"/>
                </a:lnTo>
                <a:lnTo>
                  <a:pt x="5639" y="381"/>
                </a:lnTo>
                <a:lnTo>
                  <a:pt x="5639" y="0"/>
                </a:lnTo>
                <a:close/>
              </a:path>
            </a:pathLst>
          </a:custGeom>
          <a:solidFill>
            <a:schemeClr val="tx1">
              <a:lumMod val="75000"/>
            </a:schemeClr>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11" name="Freeform 13"/>
          <p:cNvSpPr>
            <a:spLocks/>
          </p:cNvSpPr>
          <p:nvPr userDrawn="1"/>
        </p:nvSpPr>
        <p:spPr bwMode="auto">
          <a:xfrm>
            <a:off x="-6350" y="6260000"/>
            <a:ext cx="12217826" cy="598000"/>
          </a:xfrm>
          <a:custGeom>
            <a:avLst/>
            <a:gdLst>
              <a:gd name="T0" fmla="*/ 5639 w 5639"/>
              <a:gd name="T1" fmla="*/ 0 h 276"/>
              <a:gd name="T2" fmla="*/ 0 w 5639"/>
              <a:gd name="T3" fmla="*/ 276 h 276"/>
              <a:gd name="T4" fmla="*/ 5639 w 5639"/>
              <a:gd name="T5" fmla="*/ 276 h 276"/>
              <a:gd name="T6" fmla="*/ 5639 w 5639"/>
              <a:gd name="T7" fmla="*/ 0 h 276"/>
            </a:gdLst>
            <a:ahLst/>
            <a:cxnLst>
              <a:cxn ang="0">
                <a:pos x="T0" y="T1"/>
              </a:cxn>
              <a:cxn ang="0">
                <a:pos x="T2" y="T3"/>
              </a:cxn>
              <a:cxn ang="0">
                <a:pos x="T4" y="T5"/>
              </a:cxn>
              <a:cxn ang="0">
                <a:pos x="T6" y="T7"/>
              </a:cxn>
            </a:cxnLst>
            <a:rect l="0" t="0" r="r" b="b"/>
            <a:pathLst>
              <a:path w="5639" h="276">
                <a:moveTo>
                  <a:pt x="5639" y="0"/>
                </a:moveTo>
                <a:lnTo>
                  <a:pt x="0" y="276"/>
                </a:lnTo>
                <a:lnTo>
                  <a:pt x="5639" y="276"/>
                </a:lnTo>
                <a:lnTo>
                  <a:pt x="5639" y="0"/>
                </a:lnTo>
                <a:close/>
              </a:path>
            </a:pathLst>
          </a:custGeom>
          <a:gradFill>
            <a:gsLst>
              <a:gs pos="51000">
                <a:schemeClr val="accent1"/>
              </a:gs>
              <a:gs pos="100000">
                <a:schemeClr val="accent1">
                  <a:lumMod val="75000"/>
                </a:schemeClr>
              </a:gs>
            </a:gsLst>
            <a:lin ang="0" scaled="1"/>
          </a:gra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22" name="Freeform 8"/>
          <p:cNvSpPr>
            <a:spLocks/>
          </p:cNvSpPr>
          <p:nvPr userDrawn="1"/>
        </p:nvSpPr>
        <p:spPr bwMode="auto">
          <a:xfrm flipH="1">
            <a:off x="1588" y="-22224"/>
            <a:ext cx="12193588" cy="254500"/>
          </a:xfrm>
          <a:custGeom>
            <a:avLst/>
            <a:gdLst>
              <a:gd name="T0" fmla="*/ 4374 w 7681"/>
              <a:gd name="T1" fmla="*/ 0 h 765"/>
              <a:gd name="T2" fmla="*/ 0 w 7681"/>
              <a:gd name="T3" fmla="*/ 55 h 765"/>
              <a:gd name="T4" fmla="*/ 0 w 7681"/>
              <a:gd name="T5" fmla="*/ 159 h 765"/>
              <a:gd name="T6" fmla="*/ 7681 w 7681"/>
              <a:gd name="T7" fmla="*/ 765 h 765"/>
              <a:gd name="T8" fmla="*/ 7681 w 7681"/>
              <a:gd name="T9" fmla="*/ 0 h 765"/>
              <a:gd name="T10" fmla="*/ 4374 w 7681"/>
              <a:gd name="T11" fmla="*/ 0 h 765"/>
            </a:gdLst>
            <a:ahLst/>
            <a:cxnLst>
              <a:cxn ang="0">
                <a:pos x="T0" y="T1"/>
              </a:cxn>
              <a:cxn ang="0">
                <a:pos x="T2" y="T3"/>
              </a:cxn>
              <a:cxn ang="0">
                <a:pos x="T4" y="T5"/>
              </a:cxn>
              <a:cxn ang="0">
                <a:pos x="T6" y="T7"/>
              </a:cxn>
              <a:cxn ang="0">
                <a:pos x="T8" y="T9"/>
              </a:cxn>
              <a:cxn ang="0">
                <a:pos x="T10" y="T11"/>
              </a:cxn>
            </a:cxnLst>
            <a:rect l="0" t="0" r="r" b="b"/>
            <a:pathLst>
              <a:path w="7681" h="765">
                <a:moveTo>
                  <a:pt x="4374" y="0"/>
                </a:moveTo>
                <a:lnTo>
                  <a:pt x="0" y="55"/>
                </a:lnTo>
                <a:lnTo>
                  <a:pt x="0" y="159"/>
                </a:lnTo>
                <a:lnTo>
                  <a:pt x="7681" y="765"/>
                </a:lnTo>
                <a:lnTo>
                  <a:pt x="7681" y="0"/>
                </a:lnTo>
                <a:lnTo>
                  <a:pt x="4374" y="0"/>
                </a:lnTo>
                <a:close/>
              </a:path>
            </a:pathLst>
          </a:custGeom>
          <a:solidFill>
            <a:schemeClr val="tx1">
              <a:lumMod val="75000"/>
            </a:schemeClr>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23" name="Freeform 9"/>
          <p:cNvSpPr>
            <a:spLocks/>
          </p:cNvSpPr>
          <p:nvPr userDrawn="1"/>
        </p:nvSpPr>
        <p:spPr bwMode="auto">
          <a:xfrm>
            <a:off x="1588" y="-22225"/>
            <a:ext cx="12193588" cy="254500"/>
          </a:xfrm>
          <a:custGeom>
            <a:avLst/>
            <a:gdLst>
              <a:gd name="T0" fmla="*/ 0 w 7681"/>
              <a:gd name="T1" fmla="*/ 0 h 377"/>
              <a:gd name="T2" fmla="*/ 0 w 7681"/>
              <a:gd name="T3" fmla="*/ 81 h 377"/>
              <a:gd name="T4" fmla="*/ 7681 w 7681"/>
              <a:gd name="T5" fmla="*/ 377 h 377"/>
              <a:gd name="T6" fmla="*/ 7681 w 7681"/>
              <a:gd name="T7" fmla="*/ 0 h 377"/>
              <a:gd name="T8" fmla="*/ 0 w 7681"/>
              <a:gd name="T9" fmla="*/ 0 h 377"/>
            </a:gdLst>
            <a:ahLst/>
            <a:cxnLst>
              <a:cxn ang="0">
                <a:pos x="T0" y="T1"/>
              </a:cxn>
              <a:cxn ang="0">
                <a:pos x="T2" y="T3"/>
              </a:cxn>
              <a:cxn ang="0">
                <a:pos x="T4" y="T5"/>
              </a:cxn>
              <a:cxn ang="0">
                <a:pos x="T6" y="T7"/>
              </a:cxn>
              <a:cxn ang="0">
                <a:pos x="T8" y="T9"/>
              </a:cxn>
            </a:cxnLst>
            <a:rect l="0" t="0" r="r" b="b"/>
            <a:pathLst>
              <a:path w="7681" h="377">
                <a:moveTo>
                  <a:pt x="0" y="0"/>
                </a:moveTo>
                <a:lnTo>
                  <a:pt x="0" y="81"/>
                </a:lnTo>
                <a:lnTo>
                  <a:pt x="7681" y="377"/>
                </a:lnTo>
                <a:lnTo>
                  <a:pt x="7681" y="0"/>
                </a:lnTo>
                <a:lnTo>
                  <a:pt x="0" y="0"/>
                </a:lnTo>
                <a:close/>
              </a:path>
            </a:pathLst>
          </a:custGeom>
          <a:gradFill>
            <a:gsLst>
              <a:gs pos="51000">
                <a:schemeClr val="accent1"/>
              </a:gs>
              <a:gs pos="100000">
                <a:schemeClr val="accent1">
                  <a:lumMod val="75000"/>
                </a:schemeClr>
              </a:gs>
            </a:gsLst>
            <a:lin ang="0" scaled="1"/>
          </a:gra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4" name="Picture Placeholder 3"/>
          <p:cNvSpPr>
            <a:spLocks noGrp="1"/>
          </p:cNvSpPr>
          <p:nvPr userDrawn="1">
            <p:ph type="pic" sz="quarter" idx="10"/>
          </p:nvPr>
        </p:nvSpPr>
        <p:spPr>
          <a:xfrm>
            <a:off x="736968" y="2136341"/>
            <a:ext cx="4714709" cy="2845245"/>
          </a:xfrm>
        </p:spPr>
        <p:txBody>
          <a:bodyPr/>
          <a:lstStyle/>
          <a:p>
            <a:endParaRPr lang="en-US" dirty="0"/>
          </a:p>
        </p:txBody>
      </p:sp>
      <p:sp>
        <p:nvSpPr>
          <p:cNvPr id="13" name="Title 1"/>
          <p:cNvSpPr>
            <a:spLocks noGrp="1"/>
          </p:cNvSpPr>
          <p:nvPr userDrawn="1">
            <p:ph type="title"/>
          </p:nvPr>
        </p:nvSpPr>
        <p:spPr>
          <a:xfrm>
            <a:off x="381000" y="519601"/>
            <a:ext cx="10515600" cy="763588"/>
          </a:xfrm>
        </p:spPr>
        <p:txBody>
          <a:bodyPr>
            <a:normAutofit/>
          </a:bodyPr>
          <a:lstStyle>
            <a:lvl1pPr>
              <a:defRPr sz="4799" b="1"/>
            </a:lvl1pPr>
          </a:lstStyle>
          <a:p>
            <a:r>
              <a:rPr lang="en-US"/>
              <a:t>Click to edit Master title style</a:t>
            </a:r>
          </a:p>
        </p:txBody>
      </p:sp>
      <p:pic>
        <p:nvPicPr>
          <p:cNvPr id="12" name="Picture 11">
            <a:extLst>
              <a:ext uri="{FF2B5EF4-FFF2-40B4-BE49-F238E27FC236}">
                <a16:creationId xmlns:a16="http://schemas.microsoft.com/office/drawing/2014/main" id="{CE72AC7E-4CD7-4B66-A6CA-FBE163C4E87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52632" y="5564658"/>
            <a:ext cx="2139516" cy="695343"/>
          </a:xfrm>
          <a:prstGeom prst="rect">
            <a:avLst/>
          </a:prstGeom>
        </p:spPr>
      </p:pic>
    </p:spTree>
    <p:extLst>
      <p:ext uri="{BB962C8B-B14F-4D97-AF65-F5344CB8AC3E}">
        <p14:creationId xmlns:p14="http://schemas.microsoft.com/office/powerpoint/2010/main" val="349903936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0000">
                                          <p:cBhvr additive="base">
                                            <p:cTn id="7" dur="500" fill="hold"/>
                                            <p:tgtEl>
                                              <p:spTgt spid="13"/>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9" name="Freeform 11"/>
          <p:cNvSpPr>
            <a:spLocks/>
          </p:cNvSpPr>
          <p:nvPr userDrawn="1"/>
        </p:nvSpPr>
        <p:spPr bwMode="auto">
          <a:xfrm>
            <a:off x="-6349" y="6355334"/>
            <a:ext cx="4796997" cy="502666"/>
          </a:xfrm>
          <a:custGeom>
            <a:avLst/>
            <a:gdLst>
              <a:gd name="T0" fmla="*/ 0 w 2214"/>
              <a:gd name="T1" fmla="*/ 0 h 232"/>
              <a:gd name="T2" fmla="*/ 0 w 2214"/>
              <a:gd name="T3" fmla="*/ 232 h 232"/>
              <a:gd name="T4" fmla="*/ 2214 w 2214"/>
              <a:gd name="T5" fmla="*/ 232 h 232"/>
              <a:gd name="T6" fmla="*/ 0 w 2214"/>
              <a:gd name="T7" fmla="*/ 0 h 232"/>
            </a:gdLst>
            <a:ahLst/>
            <a:cxnLst>
              <a:cxn ang="0">
                <a:pos x="T0" y="T1"/>
              </a:cxn>
              <a:cxn ang="0">
                <a:pos x="T2" y="T3"/>
              </a:cxn>
              <a:cxn ang="0">
                <a:pos x="T4" y="T5"/>
              </a:cxn>
              <a:cxn ang="0">
                <a:pos x="T6" y="T7"/>
              </a:cxn>
            </a:cxnLst>
            <a:rect l="0" t="0" r="r" b="b"/>
            <a:pathLst>
              <a:path w="2214" h="232">
                <a:moveTo>
                  <a:pt x="0" y="0"/>
                </a:moveTo>
                <a:lnTo>
                  <a:pt x="0" y="232"/>
                </a:lnTo>
                <a:lnTo>
                  <a:pt x="2214" y="232"/>
                </a:lnTo>
                <a:lnTo>
                  <a:pt x="0" y="0"/>
                </a:lnTo>
                <a:close/>
              </a:path>
            </a:pathLst>
          </a:custGeom>
          <a:solidFill>
            <a:schemeClr val="accent3"/>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10" name="Freeform 12"/>
          <p:cNvSpPr>
            <a:spLocks/>
          </p:cNvSpPr>
          <p:nvPr userDrawn="1"/>
        </p:nvSpPr>
        <p:spPr bwMode="auto">
          <a:xfrm>
            <a:off x="-6350" y="6032500"/>
            <a:ext cx="12217826" cy="825500"/>
          </a:xfrm>
          <a:custGeom>
            <a:avLst/>
            <a:gdLst>
              <a:gd name="T0" fmla="*/ 5639 w 5639"/>
              <a:gd name="T1" fmla="*/ 0 h 381"/>
              <a:gd name="T2" fmla="*/ 0 w 5639"/>
              <a:gd name="T3" fmla="*/ 381 h 381"/>
              <a:gd name="T4" fmla="*/ 5639 w 5639"/>
              <a:gd name="T5" fmla="*/ 381 h 381"/>
              <a:gd name="T6" fmla="*/ 5639 w 5639"/>
              <a:gd name="T7" fmla="*/ 0 h 381"/>
            </a:gdLst>
            <a:ahLst/>
            <a:cxnLst>
              <a:cxn ang="0">
                <a:pos x="T0" y="T1"/>
              </a:cxn>
              <a:cxn ang="0">
                <a:pos x="T2" y="T3"/>
              </a:cxn>
              <a:cxn ang="0">
                <a:pos x="T4" y="T5"/>
              </a:cxn>
              <a:cxn ang="0">
                <a:pos x="T6" y="T7"/>
              </a:cxn>
            </a:cxnLst>
            <a:rect l="0" t="0" r="r" b="b"/>
            <a:pathLst>
              <a:path w="5639" h="381">
                <a:moveTo>
                  <a:pt x="5639" y="0"/>
                </a:moveTo>
                <a:lnTo>
                  <a:pt x="0" y="381"/>
                </a:lnTo>
                <a:lnTo>
                  <a:pt x="5639" y="381"/>
                </a:lnTo>
                <a:lnTo>
                  <a:pt x="5639" y="0"/>
                </a:lnTo>
                <a:close/>
              </a:path>
            </a:pathLst>
          </a:custGeom>
          <a:solidFill>
            <a:schemeClr val="tx1">
              <a:lumMod val="75000"/>
            </a:schemeClr>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11" name="Freeform 13"/>
          <p:cNvSpPr>
            <a:spLocks/>
          </p:cNvSpPr>
          <p:nvPr userDrawn="1"/>
        </p:nvSpPr>
        <p:spPr bwMode="auto">
          <a:xfrm>
            <a:off x="-6350" y="6260000"/>
            <a:ext cx="12217826" cy="598000"/>
          </a:xfrm>
          <a:custGeom>
            <a:avLst/>
            <a:gdLst>
              <a:gd name="T0" fmla="*/ 5639 w 5639"/>
              <a:gd name="T1" fmla="*/ 0 h 276"/>
              <a:gd name="T2" fmla="*/ 0 w 5639"/>
              <a:gd name="T3" fmla="*/ 276 h 276"/>
              <a:gd name="T4" fmla="*/ 5639 w 5639"/>
              <a:gd name="T5" fmla="*/ 276 h 276"/>
              <a:gd name="T6" fmla="*/ 5639 w 5639"/>
              <a:gd name="T7" fmla="*/ 0 h 276"/>
            </a:gdLst>
            <a:ahLst/>
            <a:cxnLst>
              <a:cxn ang="0">
                <a:pos x="T0" y="T1"/>
              </a:cxn>
              <a:cxn ang="0">
                <a:pos x="T2" y="T3"/>
              </a:cxn>
              <a:cxn ang="0">
                <a:pos x="T4" y="T5"/>
              </a:cxn>
              <a:cxn ang="0">
                <a:pos x="T6" y="T7"/>
              </a:cxn>
            </a:cxnLst>
            <a:rect l="0" t="0" r="r" b="b"/>
            <a:pathLst>
              <a:path w="5639" h="276">
                <a:moveTo>
                  <a:pt x="5639" y="0"/>
                </a:moveTo>
                <a:lnTo>
                  <a:pt x="0" y="276"/>
                </a:lnTo>
                <a:lnTo>
                  <a:pt x="5639" y="276"/>
                </a:lnTo>
                <a:lnTo>
                  <a:pt x="5639" y="0"/>
                </a:lnTo>
                <a:close/>
              </a:path>
            </a:pathLst>
          </a:custGeom>
          <a:gradFill>
            <a:gsLst>
              <a:gs pos="51000">
                <a:schemeClr val="accent1"/>
              </a:gs>
              <a:gs pos="100000">
                <a:schemeClr val="accent1">
                  <a:lumMod val="75000"/>
                </a:schemeClr>
              </a:gs>
            </a:gsLst>
            <a:lin ang="0" scaled="1"/>
          </a:gra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22" name="Freeform 8"/>
          <p:cNvSpPr>
            <a:spLocks/>
          </p:cNvSpPr>
          <p:nvPr userDrawn="1"/>
        </p:nvSpPr>
        <p:spPr bwMode="auto">
          <a:xfrm flipH="1">
            <a:off x="1588" y="-22224"/>
            <a:ext cx="12193588" cy="254500"/>
          </a:xfrm>
          <a:custGeom>
            <a:avLst/>
            <a:gdLst>
              <a:gd name="T0" fmla="*/ 4374 w 7681"/>
              <a:gd name="T1" fmla="*/ 0 h 765"/>
              <a:gd name="T2" fmla="*/ 0 w 7681"/>
              <a:gd name="T3" fmla="*/ 55 h 765"/>
              <a:gd name="T4" fmla="*/ 0 w 7681"/>
              <a:gd name="T5" fmla="*/ 159 h 765"/>
              <a:gd name="T6" fmla="*/ 7681 w 7681"/>
              <a:gd name="T7" fmla="*/ 765 h 765"/>
              <a:gd name="T8" fmla="*/ 7681 w 7681"/>
              <a:gd name="T9" fmla="*/ 0 h 765"/>
              <a:gd name="T10" fmla="*/ 4374 w 7681"/>
              <a:gd name="T11" fmla="*/ 0 h 765"/>
            </a:gdLst>
            <a:ahLst/>
            <a:cxnLst>
              <a:cxn ang="0">
                <a:pos x="T0" y="T1"/>
              </a:cxn>
              <a:cxn ang="0">
                <a:pos x="T2" y="T3"/>
              </a:cxn>
              <a:cxn ang="0">
                <a:pos x="T4" y="T5"/>
              </a:cxn>
              <a:cxn ang="0">
                <a:pos x="T6" y="T7"/>
              </a:cxn>
              <a:cxn ang="0">
                <a:pos x="T8" y="T9"/>
              </a:cxn>
              <a:cxn ang="0">
                <a:pos x="T10" y="T11"/>
              </a:cxn>
            </a:cxnLst>
            <a:rect l="0" t="0" r="r" b="b"/>
            <a:pathLst>
              <a:path w="7681" h="765">
                <a:moveTo>
                  <a:pt x="4374" y="0"/>
                </a:moveTo>
                <a:lnTo>
                  <a:pt x="0" y="55"/>
                </a:lnTo>
                <a:lnTo>
                  <a:pt x="0" y="159"/>
                </a:lnTo>
                <a:lnTo>
                  <a:pt x="7681" y="765"/>
                </a:lnTo>
                <a:lnTo>
                  <a:pt x="7681" y="0"/>
                </a:lnTo>
                <a:lnTo>
                  <a:pt x="4374" y="0"/>
                </a:lnTo>
                <a:close/>
              </a:path>
            </a:pathLst>
          </a:custGeom>
          <a:solidFill>
            <a:schemeClr val="tx1">
              <a:lumMod val="75000"/>
            </a:schemeClr>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23" name="Freeform 9"/>
          <p:cNvSpPr>
            <a:spLocks/>
          </p:cNvSpPr>
          <p:nvPr userDrawn="1"/>
        </p:nvSpPr>
        <p:spPr bwMode="auto">
          <a:xfrm>
            <a:off x="1588" y="-22225"/>
            <a:ext cx="12193588" cy="254500"/>
          </a:xfrm>
          <a:custGeom>
            <a:avLst/>
            <a:gdLst>
              <a:gd name="T0" fmla="*/ 0 w 7681"/>
              <a:gd name="T1" fmla="*/ 0 h 377"/>
              <a:gd name="T2" fmla="*/ 0 w 7681"/>
              <a:gd name="T3" fmla="*/ 81 h 377"/>
              <a:gd name="T4" fmla="*/ 7681 w 7681"/>
              <a:gd name="T5" fmla="*/ 377 h 377"/>
              <a:gd name="T6" fmla="*/ 7681 w 7681"/>
              <a:gd name="T7" fmla="*/ 0 h 377"/>
              <a:gd name="T8" fmla="*/ 0 w 7681"/>
              <a:gd name="T9" fmla="*/ 0 h 377"/>
            </a:gdLst>
            <a:ahLst/>
            <a:cxnLst>
              <a:cxn ang="0">
                <a:pos x="T0" y="T1"/>
              </a:cxn>
              <a:cxn ang="0">
                <a:pos x="T2" y="T3"/>
              </a:cxn>
              <a:cxn ang="0">
                <a:pos x="T4" y="T5"/>
              </a:cxn>
              <a:cxn ang="0">
                <a:pos x="T6" y="T7"/>
              </a:cxn>
              <a:cxn ang="0">
                <a:pos x="T8" y="T9"/>
              </a:cxn>
            </a:cxnLst>
            <a:rect l="0" t="0" r="r" b="b"/>
            <a:pathLst>
              <a:path w="7681" h="377">
                <a:moveTo>
                  <a:pt x="0" y="0"/>
                </a:moveTo>
                <a:lnTo>
                  <a:pt x="0" y="81"/>
                </a:lnTo>
                <a:lnTo>
                  <a:pt x="7681" y="377"/>
                </a:lnTo>
                <a:lnTo>
                  <a:pt x="7681" y="0"/>
                </a:lnTo>
                <a:lnTo>
                  <a:pt x="0" y="0"/>
                </a:lnTo>
                <a:close/>
              </a:path>
            </a:pathLst>
          </a:custGeom>
          <a:gradFill>
            <a:gsLst>
              <a:gs pos="51000">
                <a:schemeClr val="accent1"/>
              </a:gs>
              <a:gs pos="100000">
                <a:schemeClr val="accent1">
                  <a:lumMod val="75000"/>
                </a:schemeClr>
              </a:gs>
            </a:gsLst>
            <a:lin ang="0" scaled="1"/>
          </a:gra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5" name="Picture Placeholder 4"/>
          <p:cNvSpPr>
            <a:spLocks noGrp="1"/>
          </p:cNvSpPr>
          <p:nvPr userDrawn="1">
            <p:ph type="pic" sz="quarter" idx="10"/>
          </p:nvPr>
        </p:nvSpPr>
        <p:spPr>
          <a:xfrm>
            <a:off x="1076325" y="1990726"/>
            <a:ext cx="5022850" cy="3160713"/>
          </a:xfrm>
        </p:spPr>
        <p:txBody>
          <a:bodyPr/>
          <a:lstStyle/>
          <a:p>
            <a:endParaRPr lang="en-US" dirty="0"/>
          </a:p>
        </p:txBody>
      </p:sp>
      <p:sp>
        <p:nvSpPr>
          <p:cNvPr id="16" name="Title 1"/>
          <p:cNvSpPr>
            <a:spLocks noGrp="1"/>
          </p:cNvSpPr>
          <p:nvPr userDrawn="1">
            <p:ph type="title"/>
          </p:nvPr>
        </p:nvSpPr>
        <p:spPr>
          <a:xfrm>
            <a:off x="381000" y="519601"/>
            <a:ext cx="10515600" cy="763588"/>
          </a:xfrm>
        </p:spPr>
        <p:txBody>
          <a:bodyPr>
            <a:normAutofit/>
          </a:bodyPr>
          <a:lstStyle>
            <a:lvl1pPr>
              <a:defRPr sz="4799" b="1"/>
            </a:lvl1pPr>
          </a:lstStyle>
          <a:p>
            <a:r>
              <a:rPr lang="en-US"/>
              <a:t>Click to edit Master title style</a:t>
            </a:r>
          </a:p>
        </p:txBody>
      </p:sp>
      <p:pic>
        <p:nvPicPr>
          <p:cNvPr id="12" name="Picture 11">
            <a:extLst>
              <a:ext uri="{FF2B5EF4-FFF2-40B4-BE49-F238E27FC236}">
                <a16:creationId xmlns:a16="http://schemas.microsoft.com/office/drawing/2014/main" id="{0D3809C6-0EDB-4CD7-B4D1-93116FB747B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52632" y="5567133"/>
            <a:ext cx="2139516" cy="695343"/>
          </a:xfrm>
          <a:prstGeom prst="rect">
            <a:avLst/>
          </a:prstGeom>
        </p:spPr>
      </p:pic>
    </p:spTree>
    <p:extLst>
      <p:ext uri="{BB962C8B-B14F-4D97-AF65-F5344CB8AC3E}">
        <p14:creationId xmlns:p14="http://schemas.microsoft.com/office/powerpoint/2010/main" val="229417993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60000">
                                          <p:cBhvr additive="base">
                                            <p:cTn id="7" dur="50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9" name="Freeform 11"/>
          <p:cNvSpPr>
            <a:spLocks/>
          </p:cNvSpPr>
          <p:nvPr userDrawn="1"/>
        </p:nvSpPr>
        <p:spPr bwMode="auto">
          <a:xfrm>
            <a:off x="-6349" y="6355334"/>
            <a:ext cx="4796997" cy="502666"/>
          </a:xfrm>
          <a:custGeom>
            <a:avLst/>
            <a:gdLst>
              <a:gd name="T0" fmla="*/ 0 w 2214"/>
              <a:gd name="T1" fmla="*/ 0 h 232"/>
              <a:gd name="T2" fmla="*/ 0 w 2214"/>
              <a:gd name="T3" fmla="*/ 232 h 232"/>
              <a:gd name="T4" fmla="*/ 2214 w 2214"/>
              <a:gd name="T5" fmla="*/ 232 h 232"/>
              <a:gd name="T6" fmla="*/ 0 w 2214"/>
              <a:gd name="T7" fmla="*/ 0 h 232"/>
            </a:gdLst>
            <a:ahLst/>
            <a:cxnLst>
              <a:cxn ang="0">
                <a:pos x="T0" y="T1"/>
              </a:cxn>
              <a:cxn ang="0">
                <a:pos x="T2" y="T3"/>
              </a:cxn>
              <a:cxn ang="0">
                <a:pos x="T4" y="T5"/>
              </a:cxn>
              <a:cxn ang="0">
                <a:pos x="T6" y="T7"/>
              </a:cxn>
            </a:cxnLst>
            <a:rect l="0" t="0" r="r" b="b"/>
            <a:pathLst>
              <a:path w="2214" h="232">
                <a:moveTo>
                  <a:pt x="0" y="0"/>
                </a:moveTo>
                <a:lnTo>
                  <a:pt x="0" y="232"/>
                </a:lnTo>
                <a:lnTo>
                  <a:pt x="2214" y="232"/>
                </a:lnTo>
                <a:lnTo>
                  <a:pt x="0" y="0"/>
                </a:lnTo>
                <a:close/>
              </a:path>
            </a:pathLst>
          </a:custGeom>
          <a:solidFill>
            <a:schemeClr val="accent3"/>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10" name="Freeform 12"/>
          <p:cNvSpPr>
            <a:spLocks/>
          </p:cNvSpPr>
          <p:nvPr userDrawn="1"/>
        </p:nvSpPr>
        <p:spPr bwMode="auto">
          <a:xfrm>
            <a:off x="-6350" y="6032500"/>
            <a:ext cx="12217826" cy="825500"/>
          </a:xfrm>
          <a:custGeom>
            <a:avLst/>
            <a:gdLst>
              <a:gd name="T0" fmla="*/ 5639 w 5639"/>
              <a:gd name="T1" fmla="*/ 0 h 381"/>
              <a:gd name="T2" fmla="*/ 0 w 5639"/>
              <a:gd name="T3" fmla="*/ 381 h 381"/>
              <a:gd name="T4" fmla="*/ 5639 w 5639"/>
              <a:gd name="T5" fmla="*/ 381 h 381"/>
              <a:gd name="T6" fmla="*/ 5639 w 5639"/>
              <a:gd name="T7" fmla="*/ 0 h 381"/>
            </a:gdLst>
            <a:ahLst/>
            <a:cxnLst>
              <a:cxn ang="0">
                <a:pos x="T0" y="T1"/>
              </a:cxn>
              <a:cxn ang="0">
                <a:pos x="T2" y="T3"/>
              </a:cxn>
              <a:cxn ang="0">
                <a:pos x="T4" y="T5"/>
              </a:cxn>
              <a:cxn ang="0">
                <a:pos x="T6" y="T7"/>
              </a:cxn>
            </a:cxnLst>
            <a:rect l="0" t="0" r="r" b="b"/>
            <a:pathLst>
              <a:path w="5639" h="381">
                <a:moveTo>
                  <a:pt x="5639" y="0"/>
                </a:moveTo>
                <a:lnTo>
                  <a:pt x="0" y="381"/>
                </a:lnTo>
                <a:lnTo>
                  <a:pt x="5639" y="381"/>
                </a:lnTo>
                <a:lnTo>
                  <a:pt x="5639" y="0"/>
                </a:lnTo>
                <a:close/>
              </a:path>
            </a:pathLst>
          </a:custGeom>
          <a:solidFill>
            <a:schemeClr val="tx1">
              <a:lumMod val="75000"/>
            </a:schemeClr>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11" name="Freeform 13"/>
          <p:cNvSpPr>
            <a:spLocks/>
          </p:cNvSpPr>
          <p:nvPr userDrawn="1"/>
        </p:nvSpPr>
        <p:spPr bwMode="auto">
          <a:xfrm>
            <a:off x="-6350" y="6260000"/>
            <a:ext cx="12217826" cy="598000"/>
          </a:xfrm>
          <a:custGeom>
            <a:avLst/>
            <a:gdLst>
              <a:gd name="T0" fmla="*/ 5639 w 5639"/>
              <a:gd name="T1" fmla="*/ 0 h 276"/>
              <a:gd name="T2" fmla="*/ 0 w 5639"/>
              <a:gd name="T3" fmla="*/ 276 h 276"/>
              <a:gd name="T4" fmla="*/ 5639 w 5639"/>
              <a:gd name="T5" fmla="*/ 276 h 276"/>
              <a:gd name="T6" fmla="*/ 5639 w 5639"/>
              <a:gd name="T7" fmla="*/ 0 h 276"/>
            </a:gdLst>
            <a:ahLst/>
            <a:cxnLst>
              <a:cxn ang="0">
                <a:pos x="T0" y="T1"/>
              </a:cxn>
              <a:cxn ang="0">
                <a:pos x="T2" y="T3"/>
              </a:cxn>
              <a:cxn ang="0">
                <a:pos x="T4" y="T5"/>
              </a:cxn>
              <a:cxn ang="0">
                <a:pos x="T6" y="T7"/>
              </a:cxn>
            </a:cxnLst>
            <a:rect l="0" t="0" r="r" b="b"/>
            <a:pathLst>
              <a:path w="5639" h="276">
                <a:moveTo>
                  <a:pt x="5639" y="0"/>
                </a:moveTo>
                <a:lnTo>
                  <a:pt x="0" y="276"/>
                </a:lnTo>
                <a:lnTo>
                  <a:pt x="5639" y="276"/>
                </a:lnTo>
                <a:lnTo>
                  <a:pt x="5639" y="0"/>
                </a:lnTo>
                <a:close/>
              </a:path>
            </a:pathLst>
          </a:custGeom>
          <a:gradFill>
            <a:gsLst>
              <a:gs pos="51000">
                <a:schemeClr val="accent1"/>
              </a:gs>
              <a:gs pos="100000">
                <a:schemeClr val="accent1">
                  <a:lumMod val="75000"/>
                </a:schemeClr>
              </a:gs>
            </a:gsLst>
            <a:lin ang="0" scaled="1"/>
          </a:gra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22" name="Freeform 8"/>
          <p:cNvSpPr>
            <a:spLocks/>
          </p:cNvSpPr>
          <p:nvPr userDrawn="1"/>
        </p:nvSpPr>
        <p:spPr bwMode="auto">
          <a:xfrm flipH="1">
            <a:off x="1588" y="-22224"/>
            <a:ext cx="12193588" cy="254500"/>
          </a:xfrm>
          <a:custGeom>
            <a:avLst/>
            <a:gdLst>
              <a:gd name="T0" fmla="*/ 4374 w 7681"/>
              <a:gd name="T1" fmla="*/ 0 h 765"/>
              <a:gd name="T2" fmla="*/ 0 w 7681"/>
              <a:gd name="T3" fmla="*/ 55 h 765"/>
              <a:gd name="T4" fmla="*/ 0 w 7681"/>
              <a:gd name="T5" fmla="*/ 159 h 765"/>
              <a:gd name="T6" fmla="*/ 7681 w 7681"/>
              <a:gd name="T7" fmla="*/ 765 h 765"/>
              <a:gd name="T8" fmla="*/ 7681 w 7681"/>
              <a:gd name="T9" fmla="*/ 0 h 765"/>
              <a:gd name="T10" fmla="*/ 4374 w 7681"/>
              <a:gd name="T11" fmla="*/ 0 h 765"/>
            </a:gdLst>
            <a:ahLst/>
            <a:cxnLst>
              <a:cxn ang="0">
                <a:pos x="T0" y="T1"/>
              </a:cxn>
              <a:cxn ang="0">
                <a:pos x="T2" y="T3"/>
              </a:cxn>
              <a:cxn ang="0">
                <a:pos x="T4" y="T5"/>
              </a:cxn>
              <a:cxn ang="0">
                <a:pos x="T6" y="T7"/>
              </a:cxn>
              <a:cxn ang="0">
                <a:pos x="T8" y="T9"/>
              </a:cxn>
              <a:cxn ang="0">
                <a:pos x="T10" y="T11"/>
              </a:cxn>
            </a:cxnLst>
            <a:rect l="0" t="0" r="r" b="b"/>
            <a:pathLst>
              <a:path w="7681" h="765">
                <a:moveTo>
                  <a:pt x="4374" y="0"/>
                </a:moveTo>
                <a:lnTo>
                  <a:pt x="0" y="55"/>
                </a:lnTo>
                <a:lnTo>
                  <a:pt x="0" y="159"/>
                </a:lnTo>
                <a:lnTo>
                  <a:pt x="7681" y="765"/>
                </a:lnTo>
                <a:lnTo>
                  <a:pt x="7681" y="0"/>
                </a:lnTo>
                <a:lnTo>
                  <a:pt x="4374" y="0"/>
                </a:lnTo>
                <a:close/>
              </a:path>
            </a:pathLst>
          </a:custGeom>
          <a:solidFill>
            <a:schemeClr val="tx1">
              <a:lumMod val="75000"/>
            </a:schemeClr>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23" name="Freeform 9"/>
          <p:cNvSpPr>
            <a:spLocks/>
          </p:cNvSpPr>
          <p:nvPr userDrawn="1"/>
        </p:nvSpPr>
        <p:spPr bwMode="auto">
          <a:xfrm>
            <a:off x="1588" y="-22225"/>
            <a:ext cx="12193588" cy="254500"/>
          </a:xfrm>
          <a:custGeom>
            <a:avLst/>
            <a:gdLst>
              <a:gd name="T0" fmla="*/ 0 w 7681"/>
              <a:gd name="T1" fmla="*/ 0 h 377"/>
              <a:gd name="T2" fmla="*/ 0 w 7681"/>
              <a:gd name="T3" fmla="*/ 81 h 377"/>
              <a:gd name="T4" fmla="*/ 7681 w 7681"/>
              <a:gd name="T5" fmla="*/ 377 h 377"/>
              <a:gd name="T6" fmla="*/ 7681 w 7681"/>
              <a:gd name="T7" fmla="*/ 0 h 377"/>
              <a:gd name="T8" fmla="*/ 0 w 7681"/>
              <a:gd name="T9" fmla="*/ 0 h 377"/>
            </a:gdLst>
            <a:ahLst/>
            <a:cxnLst>
              <a:cxn ang="0">
                <a:pos x="T0" y="T1"/>
              </a:cxn>
              <a:cxn ang="0">
                <a:pos x="T2" y="T3"/>
              </a:cxn>
              <a:cxn ang="0">
                <a:pos x="T4" y="T5"/>
              </a:cxn>
              <a:cxn ang="0">
                <a:pos x="T6" y="T7"/>
              </a:cxn>
              <a:cxn ang="0">
                <a:pos x="T8" y="T9"/>
              </a:cxn>
            </a:cxnLst>
            <a:rect l="0" t="0" r="r" b="b"/>
            <a:pathLst>
              <a:path w="7681" h="377">
                <a:moveTo>
                  <a:pt x="0" y="0"/>
                </a:moveTo>
                <a:lnTo>
                  <a:pt x="0" y="81"/>
                </a:lnTo>
                <a:lnTo>
                  <a:pt x="7681" y="377"/>
                </a:lnTo>
                <a:lnTo>
                  <a:pt x="7681" y="0"/>
                </a:lnTo>
                <a:lnTo>
                  <a:pt x="0" y="0"/>
                </a:lnTo>
                <a:close/>
              </a:path>
            </a:pathLst>
          </a:custGeom>
          <a:gradFill>
            <a:gsLst>
              <a:gs pos="51000">
                <a:schemeClr val="accent1"/>
              </a:gs>
              <a:gs pos="100000">
                <a:schemeClr val="accent1">
                  <a:lumMod val="75000"/>
                </a:schemeClr>
              </a:gs>
            </a:gsLst>
            <a:lin ang="0" scaled="1"/>
          </a:gra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12" name="Picture Placeholder 2"/>
          <p:cNvSpPr>
            <a:spLocks noGrp="1"/>
          </p:cNvSpPr>
          <p:nvPr userDrawn="1">
            <p:ph type="pic" sz="quarter" idx="13"/>
          </p:nvPr>
        </p:nvSpPr>
        <p:spPr>
          <a:xfrm>
            <a:off x="678180" y="2670810"/>
            <a:ext cx="1600200" cy="1600200"/>
          </a:xfrm>
          <a:prstGeom prst="ellipse">
            <a:avLst/>
          </a:prstGeom>
          <a:noFill/>
        </p:spPr>
        <p:txBody>
          <a:bodyPr/>
          <a:lstStyle>
            <a:lvl1pPr marL="0" indent="0">
              <a:buNone/>
              <a:defRPr sz="1000"/>
            </a:lvl1pPr>
          </a:lstStyle>
          <a:p>
            <a:endParaRPr lang="en-US" dirty="0"/>
          </a:p>
        </p:txBody>
      </p:sp>
      <p:sp>
        <p:nvSpPr>
          <p:cNvPr id="13" name="Picture Placeholder 2"/>
          <p:cNvSpPr>
            <a:spLocks noGrp="1"/>
          </p:cNvSpPr>
          <p:nvPr userDrawn="1">
            <p:ph type="pic" sz="quarter" idx="14"/>
          </p:nvPr>
        </p:nvSpPr>
        <p:spPr>
          <a:xfrm>
            <a:off x="2964180" y="2670810"/>
            <a:ext cx="1600200" cy="1600200"/>
          </a:xfrm>
          <a:prstGeom prst="ellipse">
            <a:avLst/>
          </a:prstGeom>
          <a:noFill/>
        </p:spPr>
        <p:txBody>
          <a:bodyPr/>
          <a:lstStyle>
            <a:lvl1pPr marL="0" indent="0">
              <a:buNone/>
              <a:defRPr sz="1000"/>
            </a:lvl1pPr>
          </a:lstStyle>
          <a:p>
            <a:endParaRPr lang="en-US" dirty="0"/>
          </a:p>
        </p:txBody>
      </p:sp>
      <p:sp>
        <p:nvSpPr>
          <p:cNvPr id="15" name="Picture Placeholder 2"/>
          <p:cNvSpPr>
            <a:spLocks noGrp="1"/>
          </p:cNvSpPr>
          <p:nvPr userDrawn="1">
            <p:ph type="pic" sz="quarter" idx="15"/>
          </p:nvPr>
        </p:nvSpPr>
        <p:spPr>
          <a:xfrm>
            <a:off x="5250180" y="2670810"/>
            <a:ext cx="1600200" cy="1600200"/>
          </a:xfrm>
          <a:prstGeom prst="ellipse">
            <a:avLst/>
          </a:prstGeom>
          <a:noFill/>
        </p:spPr>
        <p:txBody>
          <a:bodyPr/>
          <a:lstStyle>
            <a:lvl1pPr marL="0" indent="0">
              <a:buNone/>
              <a:defRPr sz="1000"/>
            </a:lvl1pPr>
          </a:lstStyle>
          <a:p>
            <a:endParaRPr lang="en-US" dirty="0"/>
          </a:p>
        </p:txBody>
      </p:sp>
      <p:sp>
        <p:nvSpPr>
          <p:cNvPr id="16" name="Picture Placeholder 2"/>
          <p:cNvSpPr>
            <a:spLocks noGrp="1"/>
          </p:cNvSpPr>
          <p:nvPr userDrawn="1">
            <p:ph type="pic" sz="quarter" idx="16"/>
          </p:nvPr>
        </p:nvSpPr>
        <p:spPr>
          <a:xfrm>
            <a:off x="7536180" y="2670810"/>
            <a:ext cx="1600200" cy="1600200"/>
          </a:xfrm>
          <a:prstGeom prst="ellipse">
            <a:avLst/>
          </a:prstGeom>
          <a:noFill/>
        </p:spPr>
        <p:txBody>
          <a:bodyPr/>
          <a:lstStyle>
            <a:lvl1pPr marL="0" indent="0">
              <a:buNone/>
              <a:defRPr sz="1000"/>
            </a:lvl1pPr>
          </a:lstStyle>
          <a:p>
            <a:endParaRPr lang="en-US" dirty="0"/>
          </a:p>
        </p:txBody>
      </p:sp>
      <p:sp>
        <p:nvSpPr>
          <p:cNvPr id="17" name="Picture Placeholder 2"/>
          <p:cNvSpPr>
            <a:spLocks noGrp="1"/>
          </p:cNvSpPr>
          <p:nvPr userDrawn="1">
            <p:ph type="pic" sz="quarter" idx="17"/>
          </p:nvPr>
        </p:nvSpPr>
        <p:spPr>
          <a:xfrm>
            <a:off x="9822180" y="2670810"/>
            <a:ext cx="1600200" cy="1600200"/>
          </a:xfrm>
          <a:prstGeom prst="ellipse">
            <a:avLst/>
          </a:prstGeom>
          <a:noFill/>
        </p:spPr>
        <p:txBody>
          <a:bodyPr/>
          <a:lstStyle>
            <a:lvl1pPr marL="0" indent="0">
              <a:buNone/>
              <a:defRPr sz="1000"/>
            </a:lvl1pPr>
          </a:lstStyle>
          <a:p>
            <a:endParaRPr lang="en-US" dirty="0"/>
          </a:p>
        </p:txBody>
      </p:sp>
      <p:sp>
        <p:nvSpPr>
          <p:cNvPr id="19" name="Title 1"/>
          <p:cNvSpPr>
            <a:spLocks noGrp="1"/>
          </p:cNvSpPr>
          <p:nvPr userDrawn="1">
            <p:ph type="title"/>
          </p:nvPr>
        </p:nvSpPr>
        <p:spPr>
          <a:xfrm>
            <a:off x="381000" y="519601"/>
            <a:ext cx="10515600" cy="763588"/>
          </a:xfrm>
        </p:spPr>
        <p:txBody>
          <a:bodyPr>
            <a:normAutofit/>
          </a:bodyPr>
          <a:lstStyle>
            <a:lvl1pPr>
              <a:defRPr sz="4799" b="1"/>
            </a:lvl1pPr>
          </a:lstStyle>
          <a:p>
            <a:r>
              <a:rPr lang="en-US"/>
              <a:t>Click to edit Master title style</a:t>
            </a:r>
          </a:p>
        </p:txBody>
      </p:sp>
      <p:pic>
        <p:nvPicPr>
          <p:cNvPr id="18" name="Picture 17">
            <a:extLst>
              <a:ext uri="{FF2B5EF4-FFF2-40B4-BE49-F238E27FC236}">
                <a16:creationId xmlns:a16="http://schemas.microsoft.com/office/drawing/2014/main" id="{141522BD-815C-41BC-A657-1925AEC790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52632" y="5564658"/>
            <a:ext cx="2139516" cy="695343"/>
          </a:xfrm>
          <a:prstGeom prst="rect">
            <a:avLst/>
          </a:prstGeom>
        </p:spPr>
      </p:pic>
    </p:spTree>
    <p:extLst>
      <p:ext uri="{BB962C8B-B14F-4D97-AF65-F5344CB8AC3E}">
        <p14:creationId xmlns:p14="http://schemas.microsoft.com/office/powerpoint/2010/main" val="17585920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0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0000">
                                          <p:cBhvr additive="base">
                                            <p:cTn id="7" dur="500" fill="hold"/>
                                            <p:tgtEl>
                                              <p:spTgt spid="19"/>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9" name="Freeform 11"/>
          <p:cNvSpPr>
            <a:spLocks/>
          </p:cNvSpPr>
          <p:nvPr userDrawn="1"/>
        </p:nvSpPr>
        <p:spPr bwMode="auto">
          <a:xfrm>
            <a:off x="-6349" y="6355334"/>
            <a:ext cx="4796997" cy="502666"/>
          </a:xfrm>
          <a:custGeom>
            <a:avLst/>
            <a:gdLst>
              <a:gd name="T0" fmla="*/ 0 w 2214"/>
              <a:gd name="T1" fmla="*/ 0 h 232"/>
              <a:gd name="T2" fmla="*/ 0 w 2214"/>
              <a:gd name="T3" fmla="*/ 232 h 232"/>
              <a:gd name="T4" fmla="*/ 2214 w 2214"/>
              <a:gd name="T5" fmla="*/ 232 h 232"/>
              <a:gd name="T6" fmla="*/ 0 w 2214"/>
              <a:gd name="T7" fmla="*/ 0 h 232"/>
            </a:gdLst>
            <a:ahLst/>
            <a:cxnLst>
              <a:cxn ang="0">
                <a:pos x="T0" y="T1"/>
              </a:cxn>
              <a:cxn ang="0">
                <a:pos x="T2" y="T3"/>
              </a:cxn>
              <a:cxn ang="0">
                <a:pos x="T4" y="T5"/>
              </a:cxn>
              <a:cxn ang="0">
                <a:pos x="T6" y="T7"/>
              </a:cxn>
            </a:cxnLst>
            <a:rect l="0" t="0" r="r" b="b"/>
            <a:pathLst>
              <a:path w="2214" h="232">
                <a:moveTo>
                  <a:pt x="0" y="0"/>
                </a:moveTo>
                <a:lnTo>
                  <a:pt x="0" y="232"/>
                </a:lnTo>
                <a:lnTo>
                  <a:pt x="2214" y="232"/>
                </a:lnTo>
                <a:lnTo>
                  <a:pt x="0" y="0"/>
                </a:lnTo>
                <a:close/>
              </a:path>
            </a:pathLst>
          </a:custGeom>
          <a:solidFill>
            <a:schemeClr val="accent3"/>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10" name="Freeform 12"/>
          <p:cNvSpPr>
            <a:spLocks/>
          </p:cNvSpPr>
          <p:nvPr userDrawn="1"/>
        </p:nvSpPr>
        <p:spPr bwMode="auto">
          <a:xfrm>
            <a:off x="-6350" y="6032500"/>
            <a:ext cx="12217826" cy="825500"/>
          </a:xfrm>
          <a:custGeom>
            <a:avLst/>
            <a:gdLst>
              <a:gd name="T0" fmla="*/ 5639 w 5639"/>
              <a:gd name="T1" fmla="*/ 0 h 381"/>
              <a:gd name="T2" fmla="*/ 0 w 5639"/>
              <a:gd name="T3" fmla="*/ 381 h 381"/>
              <a:gd name="T4" fmla="*/ 5639 w 5639"/>
              <a:gd name="T5" fmla="*/ 381 h 381"/>
              <a:gd name="T6" fmla="*/ 5639 w 5639"/>
              <a:gd name="T7" fmla="*/ 0 h 381"/>
            </a:gdLst>
            <a:ahLst/>
            <a:cxnLst>
              <a:cxn ang="0">
                <a:pos x="T0" y="T1"/>
              </a:cxn>
              <a:cxn ang="0">
                <a:pos x="T2" y="T3"/>
              </a:cxn>
              <a:cxn ang="0">
                <a:pos x="T4" y="T5"/>
              </a:cxn>
              <a:cxn ang="0">
                <a:pos x="T6" y="T7"/>
              </a:cxn>
            </a:cxnLst>
            <a:rect l="0" t="0" r="r" b="b"/>
            <a:pathLst>
              <a:path w="5639" h="381">
                <a:moveTo>
                  <a:pt x="5639" y="0"/>
                </a:moveTo>
                <a:lnTo>
                  <a:pt x="0" y="381"/>
                </a:lnTo>
                <a:lnTo>
                  <a:pt x="5639" y="381"/>
                </a:lnTo>
                <a:lnTo>
                  <a:pt x="5639" y="0"/>
                </a:lnTo>
                <a:close/>
              </a:path>
            </a:pathLst>
          </a:custGeom>
          <a:solidFill>
            <a:schemeClr val="tx1">
              <a:lumMod val="75000"/>
            </a:schemeClr>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11" name="Freeform 13"/>
          <p:cNvSpPr>
            <a:spLocks/>
          </p:cNvSpPr>
          <p:nvPr userDrawn="1"/>
        </p:nvSpPr>
        <p:spPr bwMode="auto">
          <a:xfrm>
            <a:off x="-6350" y="6260000"/>
            <a:ext cx="12217826" cy="598000"/>
          </a:xfrm>
          <a:custGeom>
            <a:avLst/>
            <a:gdLst>
              <a:gd name="T0" fmla="*/ 5639 w 5639"/>
              <a:gd name="T1" fmla="*/ 0 h 276"/>
              <a:gd name="T2" fmla="*/ 0 w 5639"/>
              <a:gd name="T3" fmla="*/ 276 h 276"/>
              <a:gd name="T4" fmla="*/ 5639 w 5639"/>
              <a:gd name="T5" fmla="*/ 276 h 276"/>
              <a:gd name="T6" fmla="*/ 5639 w 5639"/>
              <a:gd name="T7" fmla="*/ 0 h 276"/>
            </a:gdLst>
            <a:ahLst/>
            <a:cxnLst>
              <a:cxn ang="0">
                <a:pos x="T0" y="T1"/>
              </a:cxn>
              <a:cxn ang="0">
                <a:pos x="T2" y="T3"/>
              </a:cxn>
              <a:cxn ang="0">
                <a:pos x="T4" y="T5"/>
              </a:cxn>
              <a:cxn ang="0">
                <a:pos x="T6" y="T7"/>
              </a:cxn>
            </a:cxnLst>
            <a:rect l="0" t="0" r="r" b="b"/>
            <a:pathLst>
              <a:path w="5639" h="276">
                <a:moveTo>
                  <a:pt x="5639" y="0"/>
                </a:moveTo>
                <a:lnTo>
                  <a:pt x="0" y="276"/>
                </a:lnTo>
                <a:lnTo>
                  <a:pt x="5639" y="276"/>
                </a:lnTo>
                <a:lnTo>
                  <a:pt x="5639" y="0"/>
                </a:lnTo>
                <a:close/>
              </a:path>
            </a:pathLst>
          </a:custGeom>
          <a:gradFill>
            <a:gsLst>
              <a:gs pos="51000">
                <a:schemeClr val="accent1"/>
              </a:gs>
              <a:gs pos="100000">
                <a:schemeClr val="accent1">
                  <a:lumMod val="75000"/>
                </a:schemeClr>
              </a:gs>
            </a:gsLst>
            <a:lin ang="0" scaled="1"/>
          </a:gra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22" name="Freeform 8"/>
          <p:cNvSpPr>
            <a:spLocks/>
          </p:cNvSpPr>
          <p:nvPr userDrawn="1"/>
        </p:nvSpPr>
        <p:spPr bwMode="auto">
          <a:xfrm flipH="1">
            <a:off x="1588" y="-22224"/>
            <a:ext cx="12193588" cy="254500"/>
          </a:xfrm>
          <a:custGeom>
            <a:avLst/>
            <a:gdLst>
              <a:gd name="T0" fmla="*/ 4374 w 7681"/>
              <a:gd name="T1" fmla="*/ 0 h 765"/>
              <a:gd name="T2" fmla="*/ 0 w 7681"/>
              <a:gd name="T3" fmla="*/ 55 h 765"/>
              <a:gd name="T4" fmla="*/ 0 w 7681"/>
              <a:gd name="T5" fmla="*/ 159 h 765"/>
              <a:gd name="T6" fmla="*/ 7681 w 7681"/>
              <a:gd name="T7" fmla="*/ 765 h 765"/>
              <a:gd name="T8" fmla="*/ 7681 w 7681"/>
              <a:gd name="T9" fmla="*/ 0 h 765"/>
              <a:gd name="T10" fmla="*/ 4374 w 7681"/>
              <a:gd name="T11" fmla="*/ 0 h 765"/>
            </a:gdLst>
            <a:ahLst/>
            <a:cxnLst>
              <a:cxn ang="0">
                <a:pos x="T0" y="T1"/>
              </a:cxn>
              <a:cxn ang="0">
                <a:pos x="T2" y="T3"/>
              </a:cxn>
              <a:cxn ang="0">
                <a:pos x="T4" y="T5"/>
              </a:cxn>
              <a:cxn ang="0">
                <a:pos x="T6" y="T7"/>
              </a:cxn>
              <a:cxn ang="0">
                <a:pos x="T8" y="T9"/>
              </a:cxn>
              <a:cxn ang="0">
                <a:pos x="T10" y="T11"/>
              </a:cxn>
            </a:cxnLst>
            <a:rect l="0" t="0" r="r" b="b"/>
            <a:pathLst>
              <a:path w="7681" h="765">
                <a:moveTo>
                  <a:pt x="4374" y="0"/>
                </a:moveTo>
                <a:lnTo>
                  <a:pt x="0" y="55"/>
                </a:lnTo>
                <a:lnTo>
                  <a:pt x="0" y="159"/>
                </a:lnTo>
                <a:lnTo>
                  <a:pt x="7681" y="765"/>
                </a:lnTo>
                <a:lnTo>
                  <a:pt x="7681" y="0"/>
                </a:lnTo>
                <a:lnTo>
                  <a:pt x="4374" y="0"/>
                </a:lnTo>
                <a:close/>
              </a:path>
            </a:pathLst>
          </a:custGeom>
          <a:solidFill>
            <a:schemeClr val="tx1">
              <a:lumMod val="75000"/>
            </a:schemeClr>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23" name="Freeform 9"/>
          <p:cNvSpPr>
            <a:spLocks/>
          </p:cNvSpPr>
          <p:nvPr userDrawn="1"/>
        </p:nvSpPr>
        <p:spPr bwMode="auto">
          <a:xfrm>
            <a:off x="1588" y="-22225"/>
            <a:ext cx="12193588" cy="254500"/>
          </a:xfrm>
          <a:custGeom>
            <a:avLst/>
            <a:gdLst>
              <a:gd name="T0" fmla="*/ 0 w 7681"/>
              <a:gd name="T1" fmla="*/ 0 h 377"/>
              <a:gd name="T2" fmla="*/ 0 w 7681"/>
              <a:gd name="T3" fmla="*/ 81 h 377"/>
              <a:gd name="T4" fmla="*/ 7681 w 7681"/>
              <a:gd name="T5" fmla="*/ 377 h 377"/>
              <a:gd name="T6" fmla="*/ 7681 w 7681"/>
              <a:gd name="T7" fmla="*/ 0 h 377"/>
              <a:gd name="T8" fmla="*/ 0 w 7681"/>
              <a:gd name="T9" fmla="*/ 0 h 377"/>
            </a:gdLst>
            <a:ahLst/>
            <a:cxnLst>
              <a:cxn ang="0">
                <a:pos x="T0" y="T1"/>
              </a:cxn>
              <a:cxn ang="0">
                <a:pos x="T2" y="T3"/>
              </a:cxn>
              <a:cxn ang="0">
                <a:pos x="T4" y="T5"/>
              </a:cxn>
              <a:cxn ang="0">
                <a:pos x="T6" y="T7"/>
              </a:cxn>
              <a:cxn ang="0">
                <a:pos x="T8" y="T9"/>
              </a:cxn>
            </a:cxnLst>
            <a:rect l="0" t="0" r="r" b="b"/>
            <a:pathLst>
              <a:path w="7681" h="377">
                <a:moveTo>
                  <a:pt x="0" y="0"/>
                </a:moveTo>
                <a:lnTo>
                  <a:pt x="0" y="81"/>
                </a:lnTo>
                <a:lnTo>
                  <a:pt x="7681" y="377"/>
                </a:lnTo>
                <a:lnTo>
                  <a:pt x="7681" y="0"/>
                </a:lnTo>
                <a:lnTo>
                  <a:pt x="0" y="0"/>
                </a:lnTo>
                <a:close/>
              </a:path>
            </a:pathLst>
          </a:custGeom>
          <a:gradFill>
            <a:gsLst>
              <a:gs pos="51000">
                <a:schemeClr val="accent1"/>
              </a:gs>
              <a:gs pos="100000">
                <a:schemeClr val="accent1">
                  <a:lumMod val="75000"/>
                </a:schemeClr>
              </a:gs>
            </a:gsLst>
            <a:lin ang="0" scaled="1"/>
          </a:gra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18" name="Picture Placeholder 5"/>
          <p:cNvSpPr>
            <a:spLocks noGrp="1"/>
          </p:cNvSpPr>
          <p:nvPr userDrawn="1">
            <p:ph type="pic" sz="quarter" idx="13"/>
          </p:nvPr>
        </p:nvSpPr>
        <p:spPr>
          <a:xfrm>
            <a:off x="1426166" y="1800710"/>
            <a:ext cx="2160000" cy="2160000"/>
          </a:xfrm>
          <a:prstGeom prst="ellipse">
            <a:avLst/>
          </a:prstGeom>
        </p:spPr>
      </p:sp>
      <p:sp>
        <p:nvSpPr>
          <p:cNvPr id="19" name="Picture Placeholder 6"/>
          <p:cNvSpPr>
            <a:spLocks noGrp="1"/>
          </p:cNvSpPr>
          <p:nvPr userDrawn="1">
            <p:ph type="pic" sz="quarter" idx="14"/>
          </p:nvPr>
        </p:nvSpPr>
        <p:spPr>
          <a:xfrm>
            <a:off x="5019813" y="1823692"/>
            <a:ext cx="2160000" cy="2160000"/>
          </a:xfrm>
          <a:prstGeom prst="ellipse">
            <a:avLst/>
          </a:prstGeom>
        </p:spPr>
      </p:sp>
      <p:sp>
        <p:nvSpPr>
          <p:cNvPr id="20" name="Picture Placeholder 7"/>
          <p:cNvSpPr>
            <a:spLocks noGrp="1"/>
          </p:cNvSpPr>
          <p:nvPr userDrawn="1">
            <p:ph type="pic" sz="quarter" idx="15"/>
          </p:nvPr>
        </p:nvSpPr>
        <p:spPr>
          <a:xfrm>
            <a:off x="8651388" y="1823692"/>
            <a:ext cx="2160000" cy="2160000"/>
          </a:xfrm>
          <a:prstGeom prst="ellipse">
            <a:avLst/>
          </a:prstGeom>
        </p:spPr>
      </p:sp>
      <p:sp>
        <p:nvSpPr>
          <p:cNvPr id="13" name="Title 1"/>
          <p:cNvSpPr>
            <a:spLocks noGrp="1"/>
          </p:cNvSpPr>
          <p:nvPr userDrawn="1">
            <p:ph type="title"/>
          </p:nvPr>
        </p:nvSpPr>
        <p:spPr>
          <a:xfrm>
            <a:off x="381000" y="519601"/>
            <a:ext cx="10515600" cy="763588"/>
          </a:xfrm>
        </p:spPr>
        <p:txBody>
          <a:bodyPr>
            <a:normAutofit/>
          </a:bodyPr>
          <a:lstStyle>
            <a:lvl1pPr>
              <a:defRPr sz="4799" b="1"/>
            </a:lvl1pPr>
          </a:lstStyle>
          <a:p>
            <a:r>
              <a:rPr lang="en-US"/>
              <a:t>Click to edit Master title style</a:t>
            </a:r>
          </a:p>
        </p:txBody>
      </p:sp>
      <p:pic>
        <p:nvPicPr>
          <p:cNvPr id="12" name="Picture 11">
            <a:extLst>
              <a:ext uri="{FF2B5EF4-FFF2-40B4-BE49-F238E27FC236}">
                <a16:creationId xmlns:a16="http://schemas.microsoft.com/office/drawing/2014/main" id="{0051EEAD-2F5C-4DF2-849F-00AE6EAFD69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52632" y="5564658"/>
            <a:ext cx="2139516" cy="695343"/>
          </a:xfrm>
          <a:prstGeom prst="rect">
            <a:avLst/>
          </a:prstGeom>
        </p:spPr>
      </p:pic>
    </p:spTree>
    <p:extLst>
      <p:ext uri="{BB962C8B-B14F-4D97-AF65-F5344CB8AC3E}">
        <p14:creationId xmlns:p14="http://schemas.microsoft.com/office/powerpoint/2010/main" val="135428043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0000">
                                          <p:cBhvr additive="base">
                                            <p:cTn id="7" dur="500" fill="hold"/>
                                            <p:tgtEl>
                                              <p:spTgt spid="13"/>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Rectangle 5"/>
          <p:cNvSpPr/>
          <p:nvPr userDrawn="1"/>
        </p:nvSpPr>
        <p:spPr>
          <a:xfrm>
            <a:off x="4763" y="0"/>
            <a:ext cx="12206872" cy="6857998"/>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99" dirty="0"/>
          </a:p>
        </p:txBody>
      </p:sp>
      <p:sp>
        <p:nvSpPr>
          <p:cNvPr id="8" name="Freeform 6"/>
          <p:cNvSpPr>
            <a:spLocks/>
          </p:cNvSpPr>
          <p:nvPr/>
        </p:nvSpPr>
        <p:spPr bwMode="auto">
          <a:xfrm flipH="1">
            <a:off x="4763" y="474168"/>
            <a:ext cx="12206872" cy="760706"/>
          </a:xfrm>
          <a:custGeom>
            <a:avLst/>
            <a:gdLst>
              <a:gd name="T0" fmla="*/ 7205 w 7205"/>
              <a:gd name="T1" fmla="*/ 0 h 449"/>
              <a:gd name="T2" fmla="*/ 7205 w 7205"/>
              <a:gd name="T3" fmla="*/ 449 h 449"/>
              <a:gd name="T4" fmla="*/ 0 w 7205"/>
              <a:gd name="T5" fmla="*/ 94 h 449"/>
              <a:gd name="T6" fmla="*/ 4352 w 7205"/>
              <a:gd name="T7" fmla="*/ 94 h 449"/>
              <a:gd name="T8" fmla="*/ 7205 w 7205"/>
              <a:gd name="T9" fmla="*/ 0 h 449"/>
            </a:gdLst>
            <a:ahLst/>
            <a:cxnLst>
              <a:cxn ang="0">
                <a:pos x="T0" y="T1"/>
              </a:cxn>
              <a:cxn ang="0">
                <a:pos x="T2" y="T3"/>
              </a:cxn>
              <a:cxn ang="0">
                <a:pos x="T4" y="T5"/>
              </a:cxn>
              <a:cxn ang="0">
                <a:pos x="T6" y="T7"/>
              </a:cxn>
              <a:cxn ang="0">
                <a:pos x="T8" y="T9"/>
              </a:cxn>
            </a:cxnLst>
            <a:rect l="0" t="0" r="r" b="b"/>
            <a:pathLst>
              <a:path w="7205" h="449">
                <a:moveTo>
                  <a:pt x="7205" y="0"/>
                </a:moveTo>
                <a:lnTo>
                  <a:pt x="7205" y="449"/>
                </a:lnTo>
                <a:lnTo>
                  <a:pt x="0" y="94"/>
                </a:lnTo>
                <a:lnTo>
                  <a:pt x="4352" y="94"/>
                </a:lnTo>
                <a:lnTo>
                  <a:pt x="7205" y="0"/>
                </a:lnTo>
                <a:close/>
              </a:path>
            </a:pathLst>
          </a:custGeom>
          <a:solidFill>
            <a:schemeClr val="accent2"/>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9" name="Freeform 7"/>
          <p:cNvSpPr>
            <a:spLocks/>
          </p:cNvSpPr>
          <p:nvPr/>
        </p:nvSpPr>
        <p:spPr bwMode="auto">
          <a:xfrm flipH="1">
            <a:off x="4763" y="3175"/>
            <a:ext cx="12206872" cy="1177485"/>
          </a:xfrm>
          <a:custGeom>
            <a:avLst/>
            <a:gdLst>
              <a:gd name="T0" fmla="*/ 7205 w 7205"/>
              <a:gd name="T1" fmla="*/ 0 h 695"/>
              <a:gd name="T2" fmla="*/ 7205 w 7205"/>
              <a:gd name="T3" fmla="*/ 336 h 695"/>
              <a:gd name="T4" fmla="*/ 0 w 7205"/>
              <a:gd name="T5" fmla="*/ 695 h 695"/>
              <a:gd name="T6" fmla="*/ 0 w 7205"/>
              <a:gd name="T7" fmla="*/ 0 h 695"/>
              <a:gd name="T8" fmla="*/ 7205 w 7205"/>
              <a:gd name="T9" fmla="*/ 0 h 695"/>
            </a:gdLst>
            <a:ahLst/>
            <a:cxnLst>
              <a:cxn ang="0">
                <a:pos x="T0" y="T1"/>
              </a:cxn>
              <a:cxn ang="0">
                <a:pos x="T2" y="T3"/>
              </a:cxn>
              <a:cxn ang="0">
                <a:pos x="T4" y="T5"/>
              </a:cxn>
              <a:cxn ang="0">
                <a:pos x="T6" y="T7"/>
              </a:cxn>
              <a:cxn ang="0">
                <a:pos x="T8" y="T9"/>
              </a:cxn>
            </a:cxnLst>
            <a:rect l="0" t="0" r="r" b="b"/>
            <a:pathLst>
              <a:path w="7205" h="695">
                <a:moveTo>
                  <a:pt x="7205" y="0"/>
                </a:moveTo>
                <a:lnTo>
                  <a:pt x="7205" y="336"/>
                </a:lnTo>
                <a:lnTo>
                  <a:pt x="0" y="695"/>
                </a:lnTo>
                <a:lnTo>
                  <a:pt x="0" y="0"/>
                </a:lnTo>
                <a:lnTo>
                  <a:pt x="7205" y="0"/>
                </a:lnTo>
                <a:close/>
              </a:path>
            </a:pathLst>
          </a:custGeom>
          <a:solidFill>
            <a:schemeClr val="tx1">
              <a:lumMod val="75000"/>
            </a:schemeClr>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10" name="Freeform 8"/>
          <p:cNvSpPr>
            <a:spLocks/>
          </p:cNvSpPr>
          <p:nvPr/>
        </p:nvSpPr>
        <p:spPr bwMode="auto">
          <a:xfrm flipH="1">
            <a:off x="4763" y="3175"/>
            <a:ext cx="12206872" cy="1138517"/>
          </a:xfrm>
          <a:custGeom>
            <a:avLst/>
            <a:gdLst>
              <a:gd name="T0" fmla="*/ 0 w 7205"/>
              <a:gd name="T1" fmla="*/ 0 h 672"/>
              <a:gd name="T2" fmla="*/ 0 w 7205"/>
              <a:gd name="T3" fmla="*/ 672 h 672"/>
              <a:gd name="T4" fmla="*/ 7205 w 7205"/>
              <a:gd name="T5" fmla="*/ 0 h 672"/>
              <a:gd name="T6" fmla="*/ 0 w 7205"/>
              <a:gd name="T7" fmla="*/ 0 h 672"/>
            </a:gdLst>
            <a:ahLst/>
            <a:cxnLst>
              <a:cxn ang="0">
                <a:pos x="T0" y="T1"/>
              </a:cxn>
              <a:cxn ang="0">
                <a:pos x="T2" y="T3"/>
              </a:cxn>
              <a:cxn ang="0">
                <a:pos x="T4" y="T5"/>
              </a:cxn>
              <a:cxn ang="0">
                <a:pos x="T6" y="T7"/>
              </a:cxn>
            </a:cxnLst>
            <a:rect l="0" t="0" r="r" b="b"/>
            <a:pathLst>
              <a:path w="7205" h="672">
                <a:moveTo>
                  <a:pt x="0" y="0"/>
                </a:moveTo>
                <a:lnTo>
                  <a:pt x="0" y="672"/>
                </a:lnTo>
                <a:lnTo>
                  <a:pt x="7205" y="0"/>
                </a:lnTo>
                <a:lnTo>
                  <a:pt x="0" y="0"/>
                </a:lnTo>
                <a:close/>
              </a:path>
            </a:pathLst>
          </a:custGeom>
          <a:solidFill>
            <a:schemeClr val="accent1"/>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12" name="Freeform 9"/>
          <p:cNvSpPr>
            <a:spLocks/>
          </p:cNvSpPr>
          <p:nvPr userDrawn="1"/>
        </p:nvSpPr>
        <p:spPr bwMode="auto">
          <a:xfrm flipH="1">
            <a:off x="2615559" y="5868572"/>
            <a:ext cx="9596076" cy="989426"/>
          </a:xfrm>
          <a:custGeom>
            <a:avLst/>
            <a:gdLst>
              <a:gd name="T0" fmla="*/ 0 w 5664"/>
              <a:gd name="T1" fmla="*/ 0 h 584"/>
              <a:gd name="T2" fmla="*/ 0 w 5664"/>
              <a:gd name="T3" fmla="*/ 584 h 584"/>
              <a:gd name="T4" fmla="*/ 5664 w 5664"/>
              <a:gd name="T5" fmla="*/ 584 h 584"/>
              <a:gd name="T6" fmla="*/ 0 w 5664"/>
              <a:gd name="T7" fmla="*/ 0 h 584"/>
            </a:gdLst>
            <a:ahLst/>
            <a:cxnLst>
              <a:cxn ang="0">
                <a:pos x="T0" y="T1"/>
              </a:cxn>
              <a:cxn ang="0">
                <a:pos x="T2" y="T3"/>
              </a:cxn>
              <a:cxn ang="0">
                <a:pos x="T4" y="T5"/>
              </a:cxn>
              <a:cxn ang="0">
                <a:pos x="T6" y="T7"/>
              </a:cxn>
            </a:cxnLst>
            <a:rect l="0" t="0" r="r" b="b"/>
            <a:pathLst>
              <a:path w="5664" h="584">
                <a:moveTo>
                  <a:pt x="0" y="0"/>
                </a:moveTo>
                <a:lnTo>
                  <a:pt x="0" y="584"/>
                </a:lnTo>
                <a:lnTo>
                  <a:pt x="5664" y="584"/>
                </a:lnTo>
                <a:lnTo>
                  <a:pt x="0" y="0"/>
                </a:lnTo>
                <a:close/>
              </a:path>
            </a:pathLst>
          </a:custGeom>
          <a:solidFill>
            <a:schemeClr val="accent3"/>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13" name="Freeform 10"/>
          <p:cNvSpPr>
            <a:spLocks/>
          </p:cNvSpPr>
          <p:nvPr userDrawn="1"/>
        </p:nvSpPr>
        <p:spPr bwMode="auto">
          <a:xfrm flipH="1">
            <a:off x="4763" y="5231544"/>
            <a:ext cx="12206872" cy="1626454"/>
          </a:xfrm>
          <a:custGeom>
            <a:avLst/>
            <a:gdLst>
              <a:gd name="T0" fmla="*/ 7205 w 7205"/>
              <a:gd name="T1" fmla="*/ 0 h 960"/>
              <a:gd name="T2" fmla="*/ 0 w 7205"/>
              <a:gd name="T3" fmla="*/ 960 h 960"/>
              <a:gd name="T4" fmla="*/ 7205 w 7205"/>
              <a:gd name="T5" fmla="*/ 960 h 960"/>
              <a:gd name="T6" fmla="*/ 7205 w 7205"/>
              <a:gd name="T7" fmla="*/ 0 h 960"/>
            </a:gdLst>
            <a:ahLst/>
            <a:cxnLst>
              <a:cxn ang="0">
                <a:pos x="T0" y="T1"/>
              </a:cxn>
              <a:cxn ang="0">
                <a:pos x="T2" y="T3"/>
              </a:cxn>
              <a:cxn ang="0">
                <a:pos x="T4" y="T5"/>
              </a:cxn>
              <a:cxn ang="0">
                <a:pos x="T6" y="T7"/>
              </a:cxn>
            </a:cxnLst>
            <a:rect l="0" t="0" r="r" b="b"/>
            <a:pathLst>
              <a:path w="7205" h="960">
                <a:moveTo>
                  <a:pt x="7205" y="0"/>
                </a:moveTo>
                <a:lnTo>
                  <a:pt x="0" y="960"/>
                </a:lnTo>
                <a:lnTo>
                  <a:pt x="7205" y="960"/>
                </a:lnTo>
                <a:lnTo>
                  <a:pt x="7205" y="0"/>
                </a:lnTo>
                <a:close/>
              </a:path>
            </a:pathLst>
          </a:custGeom>
          <a:solidFill>
            <a:schemeClr val="tx1">
              <a:lumMod val="75000"/>
            </a:schemeClr>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14" name="Freeform 11"/>
          <p:cNvSpPr>
            <a:spLocks/>
          </p:cNvSpPr>
          <p:nvPr userDrawn="1"/>
        </p:nvSpPr>
        <p:spPr bwMode="auto">
          <a:xfrm flipH="1">
            <a:off x="4763" y="6043077"/>
            <a:ext cx="12206872" cy="814922"/>
          </a:xfrm>
          <a:custGeom>
            <a:avLst/>
            <a:gdLst>
              <a:gd name="T0" fmla="*/ 7205 w 7205"/>
              <a:gd name="T1" fmla="*/ 0 h 481"/>
              <a:gd name="T2" fmla="*/ 0 w 7205"/>
              <a:gd name="T3" fmla="*/ 481 h 481"/>
              <a:gd name="T4" fmla="*/ 7205 w 7205"/>
              <a:gd name="T5" fmla="*/ 481 h 481"/>
              <a:gd name="T6" fmla="*/ 7205 w 7205"/>
              <a:gd name="T7" fmla="*/ 0 h 481"/>
            </a:gdLst>
            <a:ahLst/>
            <a:cxnLst>
              <a:cxn ang="0">
                <a:pos x="T0" y="T1"/>
              </a:cxn>
              <a:cxn ang="0">
                <a:pos x="T2" y="T3"/>
              </a:cxn>
              <a:cxn ang="0">
                <a:pos x="T4" y="T5"/>
              </a:cxn>
              <a:cxn ang="0">
                <a:pos x="T6" y="T7"/>
              </a:cxn>
            </a:cxnLst>
            <a:rect l="0" t="0" r="r" b="b"/>
            <a:pathLst>
              <a:path w="7205" h="481">
                <a:moveTo>
                  <a:pt x="7205" y="0"/>
                </a:moveTo>
                <a:lnTo>
                  <a:pt x="0" y="481"/>
                </a:lnTo>
                <a:lnTo>
                  <a:pt x="7205" y="481"/>
                </a:lnTo>
                <a:lnTo>
                  <a:pt x="7205" y="0"/>
                </a:lnTo>
                <a:close/>
              </a:path>
            </a:pathLst>
          </a:custGeom>
          <a:gradFill>
            <a:gsLst>
              <a:gs pos="51000">
                <a:schemeClr val="accent1"/>
              </a:gs>
              <a:gs pos="100000">
                <a:schemeClr val="accent1">
                  <a:lumMod val="75000"/>
                </a:schemeClr>
              </a:gs>
            </a:gsLst>
            <a:lin ang="0" scaled="1"/>
          </a:gradFill>
          <a:ln>
            <a:noFill/>
          </a:ln>
        </p:spPr>
        <p:txBody>
          <a:bodyPr vert="horz" wrap="square" lIns="91428" tIns="45714" rIns="91428" bIns="45714" numCol="1" anchor="t" anchorCtr="0" compatLnSpc="1">
            <a:prstTxWarp prst="textNoShape">
              <a:avLst/>
            </a:prstTxWarp>
          </a:bodyPr>
          <a:lstStyle/>
          <a:p>
            <a:endParaRPr lang="en-US" sz="4299" dirty="0"/>
          </a:p>
        </p:txBody>
      </p:sp>
      <p:pic>
        <p:nvPicPr>
          <p:cNvPr id="3" name="Picture 2" descr="Text&#10;&#10;Description automatically generated">
            <a:extLst>
              <a:ext uri="{FF2B5EF4-FFF2-40B4-BE49-F238E27FC236}">
                <a16:creationId xmlns:a16="http://schemas.microsoft.com/office/drawing/2014/main" id="{E50890DC-7853-47AC-A0DE-3727890F27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45338" y="126496"/>
            <a:ext cx="2139517" cy="695343"/>
          </a:xfrm>
          <a:prstGeom prst="rect">
            <a:avLst/>
          </a:prstGeom>
        </p:spPr>
      </p:pic>
    </p:spTree>
    <p:extLst>
      <p:ext uri="{BB962C8B-B14F-4D97-AF65-F5344CB8AC3E}">
        <p14:creationId xmlns:p14="http://schemas.microsoft.com/office/powerpoint/2010/main" val="4287876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9" name="Freeform 11"/>
          <p:cNvSpPr>
            <a:spLocks/>
          </p:cNvSpPr>
          <p:nvPr userDrawn="1"/>
        </p:nvSpPr>
        <p:spPr bwMode="auto">
          <a:xfrm>
            <a:off x="-6349" y="6355334"/>
            <a:ext cx="4796997" cy="502666"/>
          </a:xfrm>
          <a:custGeom>
            <a:avLst/>
            <a:gdLst>
              <a:gd name="T0" fmla="*/ 0 w 2214"/>
              <a:gd name="T1" fmla="*/ 0 h 232"/>
              <a:gd name="T2" fmla="*/ 0 w 2214"/>
              <a:gd name="T3" fmla="*/ 232 h 232"/>
              <a:gd name="T4" fmla="*/ 2214 w 2214"/>
              <a:gd name="T5" fmla="*/ 232 h 232"/>
              <a:gd name="T6" fmla="*/ 0 w 2214"/>
              <a:gd name="T7" fmla="*/ 0 h 232"/>
            </a:gdLst>
            <a:ahLst/>
            <a:cxnLst>
              <a:cxn ang="0">
                <a:pos x="T0" y="T1"/>
              </a:cxn>
              <a:cxn ang="0">
                <a:pos x="T2" y="T3"/>
              </a:cxn>
              <a:cxn ang="0">
                <a:pos x="T4" y="T5"/>
              </a:cxn>
              <a:cxn ang="0">
                <a:pos x="T6" y="T7"/>
              </a:cxn>
            </a:cxnLst>
            <a:rect l="0" t="0" r="r" b="b"/>
            <a:pathLst>
              <a:path w="2214" h="232">
                <a:moveTo>
                  <a:pt x="0" y="0"/>
                </a:moveTo>
                <a:lnTo>
                  <a:pt x="0" y="232"/>
                </a:lnTo>
                <a:lnTo>
                  <a:pt x="2214" y="232"/>
                </a:lnTo>
                <a:lnTo>
                  <a:pt x="0" y="0"/>
                </a:lnTo>
                <a:close/>
              </a:path>
            </a:pathLst>
          </a:custGeom>
          <a:solidFill>
            <a:schemeClr val="accent3"/>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10" name="Freeform 12"/>
          <p:cNvSpPr>
            <a:spLocks/>
          </p:cNvSpPr>
          <p:nvPr userDrawn="1"/>
        </p:nvSpPr>
        <p:spPr bwMode="auto">
          <a:xfrm>
            <a:off x="-6350" y="6032500"/>
            <a:ext cx="12217826" cy="825500"/>
          </a:xfrm>
          <a:custGeom>
            <a:avLst/>
            <a:gdLst>
              <a:gd name="T0" fmla="*/ 5639 w 5639"/>
              <a:gd name="T1" fmla="*/ 0 h 381"/>
              <a:gd name="T2" fmla="*/ 0 w 5639"/>
              <a:gd name="T3" fmla="*/ 381 h 381"/>
              <a:gd name="T4" fmla="*/ 5639 w 5639"/>
              <a:gd name="T5" fmla="*/ 381 h 381"/>
              <a:gd name="T6" fmla="*/ 5639 w 5639"/>
              <a:gd name="T7" fmla="*/ 0 h 381"/>
            </a:gdLst>
            <a:ahLst/>
            <a:cxnLst>
              <a:cxn ang="0">
                <a:pos x="T0" y="T1"/>
              </a:cxn>
              <a:cxn ang="0">
                <a:pos x="T2" y="T3"/>
              </a:cxn>
              <a:cxn ang="0">
                <a:pos x="T4" y="T5"/>
              </a:cxn>
              <a:cxn ang="0">
                <a:pos x="T6" y="T7"/>
              </a:cxn>
            </a:cxnLst>
            <a:rect l="0" t="0" r="r" b="b"/>
            <a:pathLst>
              <a:path w="5639" h="381">
                <a:moveTo>
                  <a:pt x="5639" y="0"/>
                </a:moveTo>
                <a:lnTo>
                  <a:pt x="0" y="381"/>
                </a:lnTo>
                <a:lnTo>
                  <a:pt x="5639" y="381"/>
                </a:lnTo>
                <a:lnTo>
                  <a:pt x="5639" y="0"/>
                </a:lnTo>
                <a:close/>
              </a:path>
            </a:pathLst>
          </a:custGeom>
          <a:solidFill>
            <a:schemeClr val="tx1">
              <a:lumMod val="75000"/>
            </a:schemeClr>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11" name="Freeform 13"/>
          <p:cNvSpPr>
            <a:spLocks/>
          </p:cNvSpPr>
          <p:nvPr userDrawn="1"/>
        </p:nvSpPr>
        <p:spPr bwMode="auto">
          <a:xfrm>
            <a:off x="-6350" y="6260000"/>
            <a:ext cx="12217826" cy="598000"/>
          </a:xfrm>
          <a:custGeom>
            <a:avLst/>
            <a:gdLst>
              <a:gd name="T0" fmla="*/ 5639 w 5639"/>
              <a:gd name="T1" fmla="*/ 0 h 276"/>
              <a:gd name="T2" fmla="*/ 0 w 5639"/>
              <a:gd name="T3" fmla="*/ 276 h 276"/>
              <a:gd name="T4" fmla="*/ 5639 w 5639"/>
              <a:gd name="T5" fmla="*/ 276 h 276"/>
              <a:gd name="T6" fmla="*/ 5639 w 5639"/>
              <a:gd name="T7" fmla="*/ 0 h 276"/>
            </a:gdLst>
            <a:ahLst/>
            <a:cxnLst>
              <a:cxn ang="0">
                <a:pos x="T0" y="T1"/>
              </a:cxn>
              <a:cxn ang="0">
                <a:pos x="T2" y="T3"/>
              </a:cxn>
              <a:cxn ang="0">
                <a:pos x="T4" y="T5"/>
              </a:cxn>
              <a:cxn ang="0">
                <a:pos x="T6" y="T7"/>
              </a:cxn>
            </a:cxnLst>
            <a:rect l="0" t="0" r="r" b="b"/>
            <a:pathLst>
              <a:path w="5639" h="276">
                <a:moveTo>
                  <a:pt x="5639" y="0"/>
                </a:moveTo>
                <a:lnTo>
                  <a:pt x="0" y="276"/>
                </a:lnTo>
                <a:lnTo>
                  <a:pt x="5639" y="276"/>
                </a:lnTo>
                <a:lnTo>
                  <a:pt x="5639" y="0"/>
                </a:lnTo>
                <a:close/>
              </a:path>
            </a:pathLst>
          </a:custGeom>
          <a:gradFill>
            <a:gsLst>
              <a:gs pos="51000">
                <a:schemeClr val="accent1"/>
              </a:gs>
              <a:gs pos="100000">
                <a:schemeClr val="accent1">
                  <a:lumMod val="75000"/>
                </a:schemeClr>
              </a:gs>
            </a:gsLst>
            <a:lin ang="0" scaled="1"/>
          </a:gra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22" name="Freeform 8"/>
          <p:cNvSpPr>
            <a:spLocks/>
          </p:cNvSpPr>
          <p:nvPr userDrawn="1"/>
        </p:nvSpPr>
        <p:spPr bwMode="auto">
          <a:xfrm flipH="1">
            <a:off x="1588" y="-22224"/>
            <a:ext cx="12193588" cy="254500"/>
          </a:xfrm>
          <a:custGeom>
            <a:avLst/>
            <a:gdLst>
              <a:gd name="T0" fmla="*/ 4374 w 7681"/>
              <a:gd name="T1" fmla="*/ 0 h 765"/>
              <a:gd name="T2" fmla="*/ 0 w 7681"/>
              <a:gd name="T3" fmla="*/ 55 h 765"/>
              <a:gd name="T4" fmla="*/ 0 w 7681"/>
              <a:gd name="T5" fmla="*/ 159 h 765"/>
              <a:gd name="T6" fmla="*/ 7681 w 7681"/>
              <a:gd name="T7" fmla="*/ 765 h 765"/>
              <a:gd name="T8" fmla="*/ 7681 w 7681"/>
              <a:gd name="T9" fmla="*/ 0 h 765"/>
              <a:gd name="T10" fmla="*/ 4374 w 7681"/>
              <a:gd name="T11" fmla="*/ 0 h 765"/>
            </a:gdLst>
            <a:ahLst/>
            <a:cxnLst>
              <a:cxn ang="0">
                <a:pos x="T0" y="T1"/>
              </a:cxn>
              <a:cxn ang="0">
                <a:pos x="T2" y="T3"/>
              </a:cxn>
              <a:cxn ang="0">
                <a:pos x="T4" y="T5"/>
              </a:cxn>
              <a:cxn ang="0">
                <a:pos x="T6" y="T7"/>
              </a:cxn>
              <a:cxn ang="0">
                <a:pos x="T8" y="T9"/>
              </a:cxn>
              <a:cxn ang="0">
                <a:pos x="T10" y="T11"/>
              </a:cxn>
            </a:cxnLst>
            <a:rect l="0" t="0" r="r" b="b"/>
            <a:pathLst>
              <a:path w="7681" h="765">
                <a:moveTo>
                  <a:pt x="4374" y="0"/>
                </a:moveTo>
                <a:lnTo>
                  <a:pt x="0" y="55"/>
                </a:lnTo>
                <a:lnTo>
                  <a:pt x="0" y="159"/>
                </a:lnTo>
                <a:lnTo>
                  <a:pt x="7681" y="765"/>
                </a:lnTo>
                <a:lnTo>
                  <a:pt x="7681" y="0"/>
                </a:lnTo>
                <a:lnTo>
                  <a:pt x="4374" y="0"/>
                </a:lnTo>
                <a:close/>
              </a:path>
            </a:pathLst>
          </a:custGeom>
          <a:solidFill>
            <a:schemeClr val="tx1">
              <a:lumMod val="75000"/>
            </a:schemeClr>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23" name="Freeform 9"/>
          <p:cNvSpPr>
            <a:spLocks/>
          </p:cNvSpPr>
          <p:nvPr userDrawn="1"/>
        </p:nvSpPr>
        <p:spPr bwMode="auto">
          <a:xfrm>
            <a:off x="1588" y="-22225"/>
            <a:ext cx="12193588" cy="254500"/>
          </a:xfrm>
          <a:custGeom>
            <a:avLst/>
            <a:gdLst>
              <a:gd name="T0" fmla="*/ 0 w 7681"/>
              <a:gd name="T1" fmla="*/ 0 h 377"/>
              <a:gd name="T2" fmla="*/ 0 w 7681"/>
              <a:gd name="T3" fmla="*/ 81 h 377"/>
              <a:gd name="T4" fmla="*/ 7681 w 7681"/>
              <a:gd name="T5" fmla="*/ 377 h 377"/>
              <a:gd name="T6" fmla="*/ 7681 w 7681"/>
              <a:gd name="T7" fmla="*/ 0 h 377"/>
              <a:gd name="T8" fmla="*/ 0 w 7681"/>
              <a:gd name="T9" fmla="*/ 0 h 377"/>
            </a:gdLst>
            <a:ahLst/>
            <a:cxnLst>
              <a:cxn ang="0">
                <a:pos x="T0" y="T1"/>
              </a:cxn>
              <a:cxn ang="0">
                <a:pos x="T2" y="T3"/>
              </a:cxn>
              <a:cxn ang="0">
                <a:pos x="T4" y="T5"/>
              </a:cxn>
              <a:cxn ang="0">
                <a:pos x="T6" y="T7"/>
              </a:cxn>
              <a:cxn ang="0">
                <a:pos x="T8" y="T9"/>
              </a:cxn>
            </a:cxnLst>
            <a:rect l="0" t="0" r="r" b="b"/>
            <a:pathLst>
              <a:path w="7681" h="377">
                <a:moveTo>
                  <a:pt x="0" y="0"/>
                </a:moveTo>
                <a:lnTo>
                  <a:pt x="0" y="81"/>
                </a:lnTo>
                <a:lnTo>
                  <a:pt x="7681" y="377"/>
                </a:lnTo>
                <a:lnTo>
                  <a:pt x="7681" y="0"/>
                </a:lnTo>
                <a:lnTo>
                  <a:pt x="0" y="0"/>
                </a:lnTo>
                <a:close/>
              </a:path>
            </a:pathLst>
          </a:custGeom>
          <a:gradFill>
            <a:gsLst>
              <a:gs pos="51000">
                <a:schemeClr val="accent1"/>
              </a:gs>
              <a:gs pos="100000">
                <a:schemeClr val="accent1">
                  <a:lumMod val="75000"/>
                </a:schemeClr>
              </a:gs>
            </a:gsLst>
            <a:lin ang="0" scaled="1"/>
          </a:gra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18" name="Picture Placeholder 2"/>
          <p:cNvSpPr>
            <a:spLocks noGrp="1"/>
          </p:cNvSpPr>
          <p:nvPr userDrawn="1">
            <p:ph type="pic" sz="quarter" idx="14"/>
          </p:nvPr>
        </p:nvSpPr>
        <p:spPr>
          <a:xfrm>
            <a:off x="381000" y="1660770"/>
            <a:ext cx="1872000" cy="1872000"/>
          </a:xfrm>
          <a:prstGeom prst="snip2DiagRect">
            <a:avLst/>
          </a:prstGeom>
          <a:ln w="34925">
            <a:noFill/>
          </a:ln>
        </p:spPr>
        <p:txBody>
          <a:bodyPr>
            <a:normAutofit/>
          </a:bodyPr>
          <a:lstStyle>
            <a:lvl1pPr>
              <a:defRPr sz="2133"/>
            </a:lvl1pPr>
          </a:lstStyle>
          <a:p>
            <a:endParaRPr lang="id-ID" dirty="0"/>
          </a:p>
        </p:txBody>
      </p:sp>
      <p:sp>
        <p:nvSpPr>
          <p:cNvPr id="19" name="Picture Placeholder 2"/>
          <p:cNvSpPr>
            <a:spLocks noGrp="1"/>
          </p:cNvSpPr>
          <p:nvPr userDrawn="1">
            <p:ph type="pic" sz="quarter" idx="16"/>
          </p:nvPr>
        </p:nvSpPr>
        <p:spPr>
          <a:xfrm>
            <a:off x="6078220" y="1660770"/>
            <a:ext cx="1872000" cy="1872000"/>
          </a:xfrm>
          <a:prstGeom prst="snip2DiagRect">
            <a:avLst/>
          </a:prstGeom>
          <a:ln w="34925">
            <a:noFill/>
          </a:ln>
        </p:spPr>
        <p:txBody>
          <a:bodyPr>
            <a:normAutofit/>
          </a:bodyPr>
          <a:lstStyle>
            <a:lvl1pPr>
              <a:defRPr sz="2133"/>
            </a:lvl1pPr>
          </a:lstStyle>
          <a:p>
            <a:endParaRPr lang="id-ID" dirty="0"/>
          </a:p>
        </p:txBody>
      </p:sp>
      <p:sp>
        <p:nvSpPr>
          <p:cNvPr id="13" name="Title 1"/>
          <p:cNvSpPr>
            <a:spLocks noGrp="1"/>
          </p:cNvSpPr>
          <p:nvPr userDrawn="1">
            <p:ph type="title"/>
          </p:nvPr>
        </p:nvSpPr>
        <p:spPr>
          <a:xfrm>
            <a:off x="381000" y="519601"/>
            <a:ext cx="10515600" cy="763588"/>
          </a:xfrm>
        </p:spPr>
        <p:txBody>
          <a:bodyPr>
            <a:normAutofit/>
          </a:bodyPr>
          <a:lstStyle>
            <a:lvl1pPr>
              <a:defRPr sz="4799" b="1"/>
            </a:lvl1pPr>
          </a:lstStyle>
          <a:p>
            <a:r>
              <a:rPr lang="en-US" dirty="0"/>
              <a:t>Click to edit Master title style</a:t>
            </a:r>
          </a:p>
        </p:txBody>
      </p:sp>
      <p:pic>
        <p:nvPicPr>
          <p:cNvPr id="12" name="Picture 11">
            <a:extLst>
              <a:ext uri="{FF2B5EF4-FFF2-40B4-BE49-F238E27FC236}">
                <a16:creationId xmlns:a16="http://schemas.microsoft.com/office/drawing/2014/main" id="{E9A88A40-3DD2-4696-9980-0E23891A482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52632" y="5564658"/>
            <a:ext cx="2139516" cy="695343"/>
          </a:xfrm>
          <a:prstGeom prst="rect">
            <a:avLst/>
          </a:prstGeom>
        </p:spPr>
      </p:pic>
    </p:spTree>
    <p:extLst>
      <p:ext uri="{BB962C8B-B14F-4D97-AF65-F5344CB8AC3E}">
        <p14:creationId xmlns:p14="http://schemas.microsoft.com/office/powerpoint/2010/main" val="195809430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0000">
                                          <p:cBhvr additive="base">
                                            <p:cTn id="7" dur="500" fill="hold"/>
                                            <p:tgtEl>
                                              <p:spTgt spid="13"/>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nodePh="1">
                                      <p:stCondLst>
                                        <p:cond delay="0"/>
                                      </p:stCondLst>
                                      <p:endCondLst>
                                        <p:cond evt="begin" delay="0">
                                          <p:tn val="10"/>
                                        </p:cond>
                                      </p:end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nodePh="1">
                                      <p:stCondLst>
                                        <p:cond delay="0"/>
                                      </p:stCondLst>
                                      <p:endCondLst>
                                        <p:cond evt="begin" delay="0">
                                          <p:tn val="10"/>
                                        </p:cond>
                                      </p:end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13" grpId="0"/>
        </p:bldLst>
      </p:timing>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9" name="Freeform 11"/>
          <p:cNvSpPr>
            <a:spLocks/>
          </p:cNvSpPr>
          <p:nvPr userDrawn="1"/>
        </p:nvSpPr>
        <p:spPr bwMode="auto">
          <a:xfrm>
            <a:off x="-6349" y="6355334"/>
            <a:ext cx="4796997" cy="502666"/>
          </a:xfrm>
          <a:custGeom>
            <a:avLst/>
            <a:gdLst>
              <a:gd name="T0" fmla="*/ 0 w 2214"/>
              <a:gd name="T1" fmla="*/ 0 h 232"/>
              <a:gd name="T2" fmla="*/ 0 w 2214"/>
              <a:gd name="T3" fmla="*/ 232 h 232"/>
              <a:gd name="T4" fmla="*/ 2214 w 2214"/>
              <a:gd name="T5" fmla="*/ 232 h 232"/>
              <a:gd name="T6" fmla="*/ 0 w 2214"/>
              <a:gd name="T7" fmla="*/ 0 h 232"/>
            </a:gdLst>
            <a:ahLst/>
            <a:cxnLst>
              <a:cxn ang="0">
                <a:pos x="T0" y="T1"/>
              </a:cxn>
              <a:cxn ang="0">
                <a:pos x="T2" y="T3"/>
              </a:cxn>
              <a:cxn ang="0">
                <a:pos x="T4" y="T5"/>
              </a:cxn>
              <a:cxn ang="0">
                <a:pos x="T6" y="T7"/>
              </a:cxn>
            </a:cxnLst>
            <a:rect l="0" t="0" r="r" b="b"/>
            <a:pathLst>
              <a:path w="2214" h="232">
                <a:moveTo>
                  <a:pt x="0" y="0"/>
                </a:moveTo>
                <a:lnTo>
                  <a:pt x="0" y="232"/>
                </a:lnTo>
                <a:lnTo>
                  <a:pt x="2214" y="232"/>
                </a:lnTo>
                <a:lnTo>
                  <a:pt x="0" y="0"/>
                </a:lnTo>
                <a:close/>
              </a:path>
            </a:pathLst>
          </a:custGeom>
          <a:solidFill>
            <a:schemeClr val="accent3"/>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10" name="Freeform 12"/>
          <p:cNvSpPr>
            <a:spLocks/>
          </p:cNvSpPr>
          <p:nvPr userDrawn="1"/>
        </p:nvSpPr>
        <p:spPr bwMode="auto">
          <a:xfrm>
            <a:off x="-6350" y="6032500"/>
            <a:ext cx="12217826" cy="825500"/>
          </a:xfrm>
          <a:custGeom>
            <a:avLst/>
            <a:gdLst>
              <a:gd name="T0" fmla="*/ 5639 w 5639"/>
              <a:gd name="T1" fmla="*/ 0 h 381"/>
              <a:gd name="T2" fmla="*/ 0 w 5639"/>
              <a:gd name="T3" fmla="*/ 381 h 381"/>
              <a:gd name="T4" fmla="*/ 5639 w 5639"/>
              <a:gd name="T5" fmla="*/ 381 h 381"/>
              <a:gd name="T6" fmla="*/ 5639 w 5639"/>
              <a:gd name="T7" fmla="*/ 0 h 381"/>
            </a:gdLst>
            <a:ahLst/>
            <a:cxnLst>
              <a:cxn ang="0">
                <a:pos x="T0" y="T1"/>
              </a:cxn>
              <a:cxn ang="0">
                <a:pos x="T2" y="T3"/>
              </a:cxn>
              <a:cxn ang="0">
                <a:pos x="T4" y="T5"/>
              </a:cxn>
              <a:cxn ang="0">
                <a:pos x="T6" y="T7"/>
              </a:cxn>
            </a:cxnLst>
            <a:rect l="0" t="0" r="r" b="b"/>
            <a:pathLst>
              <a:path w="5639" h="381">
                <a:moveTo>
                  <a:pt x="5639" y="0"/>
                </a:moveTo>
                <a:lnTo>
                  <a:pt x="0" y="381"/>
                </a:lnTo>
                <a:lnTo>
                  <a:pt x="5639" y="381"/>
                </a:lnTo>
                <a:lnTo>
                  <a:pt x="5639" y="0"/>
                </a:lnTo>
                <a:close/>
              </a:path>
            </a:pathLst>
          </a:custGeom>
          <a:solidFill>
            <a:schemeClr val="tx1">
              <a:lumMod val="75000"/>
            </a:schemeClr>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11" name="Freeform 13"/>
          <p:cNvSpPr>
            <a:spLocks/>
          </p:cNvSpPr>
          <p:nvPr userDrawn="1"/>
        </p:nvSpPr>
        <p:spPr bwMode="auto">
          <a:xfrm>
            <a:off x="-6350" y="6260000"/>
            <a:ext cx="12217826" cy="598000"/>
          </a:xfrm>
          <a:custGeom>
            <a:avLst/>
            <a:gdLst>
              <a:gd name="T0" fmla="*/ 5639 w 5639"/>
              <a:gd name="T1" fmla="*/ 0 h 276"/>
              <a:gd name="T2" fmla="*/ 0 w 5639"/>
              <a:gd name="T3" fmla="*/ 276 h 276"/>
              <a:gd name="T4" fmla="*/ 5639 w 5639"/>
              <a:gd name="T5" fmla="*/ 276 h 276"/>
              <a:gd name="T6" fmla="*/ 5639 w 5639"/>
              <a:gd name="T7" fmla="*/ 0 h 276"/>
            </a:gdLst>
            <a:ahLst/>
            <a:cxnLst>
              <a:cxn ang="0">
                <a:pos x="T0" y="T1"/>
              </a:cxn>
              <a:cxn ang="0">
                <a:pos x="T2" y="T3"/>
              </a:cxn>
              <a:cxn ang="0">
                <a:pos x="T4" y="T5"/>
              </a:cxn>
              <a:cxn ang="0">
                <a:pos x="T6" y="T7"/>
              </a:cxn>
            </a:cxnLst>
            <a:rect l="0" t="0" r="r" b="b"/>
            <a:pathLst>
              <a:path w="5639" h="276">
                <a:moveTo>
                  <a:pt x="5639" y="0"/>
                </a:moveTo>
                <a:lnTo>
                  <a:pt x="0" y="276"/>
                </a:lnTo>
                <a:lnTo>
                  <a:pt x="5639" y="276"/>
                </a:lnTo>
                <a:lnTo>
                  <a:pt x="5639" y="0"/>
                </a:lnTo>
                <a:close/>
              </a:path>
            </a:pathLst>
          </a:custGeom>
          <a:gradFill>
            <a:gsLst>
              <a:gs pos="51000">
                <a:schemeClr val="accent1"/>
              </a:gs>
              <a:gs pos="100000">
                <a:schemeClr val="accent1">
                  <a:lumMod val="75000"/>
                </a:schemeClr>
              </a:gs>
            </a:gsLst>
            <a:lin ang="0" scaled="1"/>
          </a:gra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22" name="Freeform 8"/>
          <p:cNvSpPr>
            <a:spLocks/>
          </p:cNvSpPr>
          <p:nvPr userDrawn="1"/>
        </p:nvSpPr>
        <p:spPr bwMode="auto">
          <a:xfrm flipH="1">
            <a:off x="1588" y="-22224"/>
            <a:ext cx="12193588" cy="254500"/>
          </a:xfrm>
          <a:custGeom>
            <a:avLst/>
            <a:gdLst>
              <a:gd name="T0" fmla="*/ 4374 w 7681"/>
              <a:gd name="T1" fmla="*/ 0 h 765"/>
              <a:gd name="T2" fmla="*/ 0 w 7681"/>
              <a:gd name="T3" fmla="*/ 55 h 765"/>
              <a:gd name="T4" fmla="*/ 0 w 7681"/>
              <a:gd name="T5" fmla="*/ 159 h 765"/>
              <a:gd name="T6" fmla="*/ 7681 w 7681"/>
              <a:gd name="T7" fmla="*/ 765 h 765"/>
              <a:gd name="T8" fmla="*/ 7681 w 7681"/>
              <a:gd name="T9" fmla="*/ 0 h 765"/>
              <a:gd name="T10" fmla="*/ 4374 w 7681"/>
              <a:gd name="T11" fmla="*/ 0 h 765"/>
            </a:gdLst>
            <a:ahLst/>
            <a:cxnLst>
              <a:cxn ang="0">
                <a:pos x="T0" y="T1"/>
              </a:cxn>
              <a:cxn ang="0">
                <a:pos x="T2" y="T3"/>
              </a:cxn>
              <a:cxn ang="0">
                <a:pos x="T4" y="T5"/>
              </a:cxn>
              <a:cxn ang="0">
                <a:pos x="T6" y="T7"/>
              </a:cxn>
              <a:cxn ang="0">
                <a:pos x="T8" y="T9"/>
              </a:cxn>
              <a:cxn ang="0">
                <a:pos x="T10" y="T11"/>
              </a:cxn>
            </a:cxnLst>
            <a:rect l="0" t="0" r="r" b="b"/>
            <a:pathLst>
              <a:path w="7681" h="765">
                <a:moveTo>
                  <a:pt x="4374" y="0"/>
                </a:moveTo>
                <a:lnTo>
                  <a:pt x="0" y="55"/>
                </a:lnTo>
                <a:lnTo>
                  <a:pt x="0" y="159"/>
                </a:lnTo>
                <a:lnTo>
                  <a:pt x="7681" y="765"/>
                </a:lnTo>
                <a:lnTo>
                  <a:pt x="7681" y="0"/>
                </a:lnTo>
                <a:lnTo>
                  <a:pt x="4374" y="0"/>
                </a:lnTo>
                <a:close/>
              </a:path>
            </a:pathLst>
          </a:custGeom>
          <a:solidFill>
            <a:schemeClr val="tx1">
              <a:lumMod val="75000"/>
            </a:schemeClr>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23" name="Freeform 9"/>
          <p:cNvSpPr>
            <a:spLocks/>
          </p:cNvSpPr>
          <p:nvPr userDrawn="1"/>
        </p:nvSpPr>
        <p:spPr bwMode="auto">
          <a:xfrm>
            <a:off x="1588" y="-22225"/>
            <a:ext cx="12193588" cy="254500"/>
          </a:xfrm>
          <a:custGeom>
            <a:avLst/>
            <a:gdLst>
              <a:gd name="T0" fmla="*/ 0 w 7681"/>
              <a:gd name="T1" fmla="*/ 0 h 377"/>
              <a:gd name="T2" fmla="*/ 0 w 7681"/>
              <a:gd name="T3" fmla="*/ 81 h 377"/>
              <a:gd name="T4" fmla="*/ 7681 w 7681"/>
              <a:gd name="T5" fmla="*/ 377 h 377"/>
              <a:gd name="T6" fmla="*/ 7681 w 7681"/>
              <a:gd name="T7" fmla="*/ 0 h 377"/>
              <a:gd name="T8" fmla="*/ 0 w 7681"/>
              <a:gd name="T9" fmla="*/ 0 h 377"/>
            </a:gdLst>
            <a:ahLst/>
            <a:cxnLst>
              <a:cxn ang="0">
                <a:pos x="T0" y="T1"/>
              </a:cxn>
              <a:cxn ang="0">
                <a:pos x="T2" y="T3"/>
              </a:cxn>
              <a:cxn ang="0">
                <a:pos x="T4" y="T5"/>
              </a:cxn>
              <a:cxn ang="0">
                <a:pos x="T6" y="T7"/>
              </a:cxn>
              <a:cxn ang="0">
                <a:pos x="T8" y="T9"/>
              </a:cxn>
            </a:cxnLst>
            <a:rect l="0" t="0" r="r" b="b"/>
            <a:pathLst>
              <a:path w="7681" h="377">
                <a:moveTo>
                  <a:pt x="0" y="0"/>
                </a:moveTo>
                <a:lnTo>
                  <a:pt x="0" y="81"/>
                </a:lnTo>
                <a:lnTo>
                  <a:pt x="7681" y="377"/>
                </a:lnTo>
                <a:lnTo>
                  <a:pt x="7681" y="0"/>
                </a:lnTo>
                <a:lnTo>
                  <a:pt x="0" y="0"/>
                </a:lnTo>
                <a:close/>
              </a:path>
            </a:pathLst>
          </a:custGeom>
          <a:gradFill>
            <a:gsLst>
              <a:gs pos="51000">
                <a:schemeClr val="accent1"/>
              </a:gs>
              <a:gs pos="100000">
                <a:schemeClr val="accent1">
                  <a:lumMod val="75000"/>
                </a:schemeClr>
              </a:gs>
            </a:gsLst>
            <a:lin ang="0" scaled="1"/>
          </a:gra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18" name="Picture Placeholder 9"/>
          <p:cNvSpPr>
            <a:spLocks noGrp="1"/>
          </p:cNvSpPr>
          <p:nvPr userDrawn="1">
            <p:ph type="pic" sz="quarter" idx="14"/>
          </p:nvPr>
        </p:nvSpPr>
        <p:spPr>
          <a:xfrm>
            <a:off x="871854" y="1747844"/>
            <a:ext cx="1872000" cy="1872000"/>
          </a:xfrm>
          <a:prstGeom prst="snip2DiagRect">
            <a:avLst/>
          </a:prstGeom>
        </p:spPr>
        <p:txBody>
          <a:bodyPr/>
          <a:lstStyle>
            <a:lvl1pPr>
              <a:defRPr sz="1600"/>
            </a:lvl1pPr>
          </a:lstStyle>
          <a:p>
            <a:endParaRPr lang="id-ID"/>
          </a:p>
        </p:txBody>
      </p:sp>
      <p:sp>
        <p:nvSpPr>
          <p:cNvPr id="19" name="Picture Placeholder 9"/>
          <p:cNvSpPr>
            <a:spLocks noGrp="1"/>
          </p:cNvSpPr>
          <p:nvPr userDrawn="1">
            <p:ph type="pic" sz="quarter" idx="15"/>
          </p:nvPr>
        </p:nvSpPr>
        <p:spPr>
          <a:xfrm>
            <a:off x="871854" y="4100519"/>
            <a:ext cx="1872000" cy="1872000"/>
          </a:xfrm>
          <a:prstGeom prst="snip2DiagRect">
            <a:avLst/>
          </a:prstGeom>
        </p:spPr>
        <p:txBody>
          <a:bodyPr/>
          <a:lstStyle>
            <a:lvl1pPr>
              <a:defRPr sz="1600"/>
            </a:lvl1pPr>
          </a:lstStyle>
          <a:p>
            <a:endParaRPr lang="id-ID"/>
          </a:p>
        </p:txBody>
      </p:sp>
      <p:sp>
        <p:nvSpPr>
          <p:cNvPr id="20" name="Picture Placeholder 9"/>
          <p:cNvSpPr>
            <a:spLocks noGrp="1"/>
          </p:cNvSpPr>
          <p:nvPr userDrawn="1">
            <p:ph type="pic" sz="quarter" idx="16"/>
          </p:nvPr>
        </p:nvSpPr>
        <p:spPr>
          <a:xfrm>
            <a:off x="6358254" y="1747844"/>
            <a:ext cx="1872000" cy="1872000"/>
          </a:xfrm>
          <a:prstGeom prst="snip2DiagRect">
            <a:avLst/>
          </a:prstGeom>
        </p:spPr>
        <p:txBody>
          <a:bodyPr/>
          <a:lstStyle>
            <a:lvl1pPr>
              <a:defRPr sz="1600"/>
            </a:lvl1pPr>
          </a:lstStyle>
          <a:p>
            <a:endParaRPr lang="id-ID"/>
          </a:p>
        </p:txBody>
      </p:sp>
      <p:sp>
        <p:nvSpPr>
          <p:cNvPr id="21" name="Picture Placeholder 9"/>
          <p:cNvSpPr>
            <a:spLocks noGrp="1"/>
          </p:cNvSpPr>
          <p:nvPr userDrawn="1">
            <p:ph type="pic" sz="quarter" idx="17"/>
          </p:nvPr>
        </p:nvSpPr>
        <p:spPr>
          <a:xfrm>
            <a:off x="6358254" y="4100519"/>
            <a:ext cx="1872000" cy="1872000"/>
          </a:xfrm>
          <a:prstGeom prst="snip2DiagRect">
            <a:avLst/>
          </a:prstGeom>
        </p:spPr>
        <p:txBody>
          <a:bodyPr/>
          <a:lstStyle>
            <a:lvl1pPr>
              <a:defRPr sz="1600"/>
            </a:lvl1pPr>
          </a:lstStyle>
          <a:p>
            <a:endParaRPr lang="id-ID"/>
          </a:p>
        </p:txBody>
      </p:sp>
      <p:sp>
        <p:nvSpPr>
          <p:cNvPr id="15" name="Title 1"/>
          <p:cNvSpPr>
            <a:spLocks noGrp="1"/>
          </p:cNvSpPr>
          <p:nvPr userDrawn="1">
            <p:ph type="title"/>
          </p:nvPr>
        </p:nvSpPr>
        <p:spPr>
          <a:xfrm>
            <a:off x="381000" y="519601"/>
            <a:ext cx="10515600" cy="763588"/>
          </a:xfrm>
        </p:spPr>
        <p:txBody>
          <a:bodyPr>
            <a:normAutofit/>
          </a:bodyPr>
          <a:lstStyle>
            <a:lvl1pPr>
              <a:defRPr sz="4799" b="1"/>
            </a:lvl1pPr>
          </a:lstStyle>
          <a:p>
            <a:r>
              <a:rPr lang="en-US" dirty="0"/>
              <a:t>Click to edit Master title style</a:t>
            </a:r>
          </a:p>
        </p:txBody>
      </p:sp>
      <p:pic>
        <p:nvPicPr>
          <p:cNvPr id="13" name="Picture 12">
            <a:extLst>
              <a:ext uri="{FF2B5EF4-FFF2-40B4-BE49-F238E27FC236}">
                <a16:creationId xmlns:a16="http://schemas.microsoft.com/office/drawing/2014/main" id="{E4A55C19-DAB2-4B2D-9409-64F71E9C88B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52632" y="5564658"/>
            <a:ext cx="2139516" cy="695343"/>
          </a:xfrm>
          <a:prstGeom prst="rect">
            <a:avLst/>
          </a:prstGeom>
        </p:spPr>
      </p:pic>
    </p:spTree>
    <p:extLst>
      <p:ext uri="{BB962C8B-B14F-4D97-AF65-F5344CB8AC3E}">
        <p14:creationId xmlns:p14="http://schemas.microsoft.com/office/powerpoint/2010/main" val="115809431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0000">
                                          <p:cBhvr additive="base">
                                            <p:cTn id="7" dur="500" fill="hold"/>
                                            <p:tgtEl>
                                              <p:spTgt spid="15"/>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nodePh="1">
                                      <p:stCondLst>
                                        <p:cond delay="0"/>
                                      </p:stCondLst>
                                      <p:endCondLst>
                                        <p:cond evt="begin" delay="0">
                                          <p:tn val="10"/>
                                        </p:cond>
                                      </p:end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nodePh="1">
                                      <p:stCondLst>
                                        <p:cond delay="0"/>
                                      </p:stCondLst>
                                      <p:endCondLst>
                                        <p:cond evt="begin" delay="0">
                                          <p:tn val="10"/>
                                        </p:cond>
                                      </p:end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15" grpId="0"/>
        </p:bldLst>
      </p:timing>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9" name="Freeform 11"/>
          <p:cNvSpPr>
            <a:spLocks/>
          </p:cNvSpPr>
          <p:nvPr userDrawn="1"/>
        </p:nvSpPr>
        <p:spPr bwMode="auto">
          <a:xfrm>
            <a:off x="-6349" y="6355334"/>
            <a:ext cx="4796997" cy="502666"/>
          </a:xfrm>
          <a:custGeom>
            <a:avLst/>
            <a:gdLst>
              <a:gd name="T0" fmla="*/ 0 w 2214"/>
              <a:gd name="T1" fmla="*/ 0 h 232"/>
              <a:gd name="T2" fmla="*/ 0 w 2214"/>
              <a:gd name="T3" fmla="*/ 232 h 232"/>
              <a:gd name="T4" fmla="*/ 2214 w 2214"/>
              <a:gd name="T5" fmla="*/ 232 h 232"/>
              <a:gd name="T6" fmla="*/ 0 w 2214"/>
              <a:gd name="T7" fmla="*/ 0 h 232"/>
            </a:gdLst>
            <a:ahLst/>
            <a:cxnLst>
              <a:cxn ang="0">
                <a:pos x="T0" y="T1"/>
              </a:cxn>
              <a:cxn ang="0">
                <a:pos x="T2" y="T3"/>
              </a:cxn>
              <a:cxn ang="0">
                <a:pos x="T4" y="T5"/>
              </a:cxn>
              <a:cxn ang="0">
                <a:pos x="T6" y="T7"/>
              </a:cxn>
            </a:cxnLst>
            <a:rect l="0" t="0" r="r" b="b"/>
            <a:pathLst>
              <a:path w="2214" h="232">
                <a:moveTo>
                  <a:pt x="0" y="0"/>
                </a:moveTo>
                <a:lnTo>
                  <a:pt x="0" y="232"/>
                </a:lnTo>
                <a:lnTo>
                  <a:pt x="2214" y="232"/>
                </a:lnTo>
                <a:lnTo>
                  <a:pt x="0" y="0"/>
                </a:lnTo>
                <a:close/>
              </a:path>
            </a:pathLst>
          </a:custGeom>
          <a:solidFill>
            <a:schemeClr val="accent3"/>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10" name="Freeform 12"/>
          <p:cNvSpPr>
            <a:spLocks/>
          </p:cNvSpPr>
          <p:nvPr userDrawn="1"/>
        </p:nvSpPr>
        <p:spPr bwMode="auto">
          <a:xfrm>
            <a:off x="-6350" y="6032500"/>
            <a:ext cx="12217826" cy="825500"/>
          </a:xfrm>
          <a:custGeom>
            <a:avLst/>
            <a:gdLst>
              <a:gd name="T0" fmla="*/ 5639 w 5639"/>
              <a:gd name="T1" fmla="*/ 0 h 381"/>
              <a:gd name="T2" fmla="*/ 0 w 5639"/>
              <a:gd name="T3" fmla="*/ 381 h 381"/>
              <a:gd name="T4" fmla="*/ 5639 w 5639"/>
              <a:gd name="T5" fmla="*/ 381 h 381"/>
              <a:gd name="T6" fmla="*/ 5639 w 5639"/>
              <a:gd name="T7" fmla="*/ 0 h 381"/>
            </a:gdLst>
            <a:ahLst/>
            <a:cxnLst>
              <a:cxn ang="0">
                <a:pos x="T0" y="T1"/>
              </a:cxn>
              <a:cxn ang="0">
                <a:pos x="T2" y="T3"/>
              </a:cxn>
              <a:cxn ang="0">
                <a:pos x="T4" y="T5"/>
              </a:cxn>
              <a:cxn ang="0">
                <a:pos x="T6" y="T7"/>
              </a:cxn>
            </a:cxnLst>
            <a:rect l="0" t="0" r="r" b="b"/>
            <a:pathLst>
              <a:path w="5639" h="381">
                <a:moveTo>
                  <a:pt x="5639" y="0"/>
                </a:moveTo>
                <a:lnTo>
                  <a:pt x="0" y="381"/>
                </a:lnTo>
                <a:lnTo>
                  <a:pt x="5639" y="381"/>
                </a:lnTo>
                <a:lnTo>
                  <a:pt x="5639" y="0"/>
                </a:lnTo>
                <a:close/>
              </a:path>
            </a:pathLst>
          </a:custGeom>
          <a:solidFill>
            <a:schemeClr val="tx1">
              <a:lumMod val="75000"/>
            </a:schemeClr>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11" name="Freeform 13"/>
          <p:cNvSpPr>
            <a:spLocks/>
          </p:cNvSpPr>
          <p:nvPr userDrawn="1"/>
        </p:nvSpPr>
        <p:spPr bwMode="auto">
          <a:xfrm>
            <a:off x="-6350" y="6260000"/>
            <a:ext cx="12217826" cy="598000"/>
          </a:xfrm>
          <a:custGeom>
            <a:avLst/>
            <a:gdLst>
              <a:gd name="T0" fmla="*/ 5639 w 5639"/>
              <a:gd name="T1" fmla="*/ 0 h 276"/>
              <a:gd name="T2" fmla="*/ 0 w 5639"/>
              <a:gd name="T3" fmla="*/ 276 h 276"/>
              <a:gd name="T4" fmla="*/ 5639 w 5639"/>
              <a:gd name="T5" fmla="*/ 276 h 276"/>
              <a:gd name="T6" fmla="*/ 5639 w 5639"/>
              <a:gd name="T7" fmla="*/ 0 h 276"/>
            </a:gdLst>
            <a:ahLst/>
            <a:cxnLst>
              <a:cxn ang="0">
                <a:pos x="T0" y="T1"/>
              </a:cxn>
              <a:cxn ang="0">
                <a:pos x="T2" y="T3"/>
              </a:cxn>
              <a:cxn ang="0">
                <a:pos x="T4" y="T5"/>
              </a:cxn>
              <a:cxn ang="0">
                <a:pos x="T6" y="T7"/>
              </a:cxn>
            </a:cxnLst>
            <a:rect l="0" t="0" r="r" b="b"/>
            <a:pathLst>
              <a:path w="5639" h="276">
                <a:moveTo>
                  <a:pt x="5639" y="0"/>
                </a:moveTo>
                <a:lnTo>
                  <a:pt x="0" y="276"/>
                </a:lnTo>
                <a:lnTo>
                  <a:pt x="5639" y="276"/>
                </a:lnTo>
                <a:lnTo>
                  <a:pt x="5639" y="0"/>
                </a:lnTo>
                <a:close/>
              </a:path>
            </a:pathLst>
          </a:custGeom>
          <a:gradFill>
            <a:gsLst>
              <a:gs pos="51000">
                <a:schemeClr val="accent1"/>
              </a:gs>
              <a:gs pos="100000">
                <a:schemeClr val="accent1">
                  <a:lumMod val="75000"/>
                </a:schemeClr>
              </a:gs>
            </a:gsLst>
            <a:lin ang="0" scaled="1"/>
          </a:gra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22" name="Freeform 8"/>
          <p:cNvSpPr>
            <a:spLocks/>
          </p:cNvSpPr>
          <p:nvPr userDrawn="1"/>
        </p:nvSpPr>
        <p:spPr bwMode="auto">
          <a:xfrm flipH="1">
            <a:off x="1588" y="-22224"/>
            <a:ext cx="12193588" cy="254500"/>
          </a:xfrm>
          <a:custGeom>
            <a:avLst/>
            <a:gdLst>
              <a:gd name="T0" fmla="*/ 4374 w 7681"/>
              <a:gd name="T1" fmla="*/ 0 h 765"/>
              <a:gd name="T2" fmla="*/ 0 w 7681"/>
              <a:gd name="T3" fmla="*/ 55 h 765"/>
              <a:gd name="T4" fmla="*/ 0 w 7681"/>
              <a:gd name="T5" fmla="*/ 159 h 765"/>
              <a:gd name="T6" fmla="*/ 7681 w 7681"/>
              <a:gd name="T7" fmla="*/ 765 h 765"/>
              <a:gd name="T8" fmla="*/ 7681 w 7681"/>
              <a:gd name="T9" fmla="*/ 0 h 765"/>
              <a:gd name="T10" fmla="*/ 4374 w 7681"/>
              <a:gd name="T11" fmla="*/ 0 h 765"/>
            </a:gdLst>
            <a:ahLst/>
            <a:cxnLst>
              <a:cxn ang="0">
                <a:pos x="T0" y="T1"/>
              </a:cxn>
              <a:cxn ang="0">
                <a:pos x="T2" y="T3"/>
              </a:cxn>
              <a:cxn ang="0">
                <a:pos x="T4" y="T5"/>
              </a:cxn>
              <a:cxn ang="0">
                <a:pos x="T6" y="T7"/>
              </a:cxn>
              <a:cxn ang="0">
                <a:pos x="T8" y="T9"/>
              </a:cxn>
              <a:cxn ang="0">
                <a:pos x="T10" y="T11"/>
              </a:cxn>
            </a:cxnLst>
            <a:rect l="0" t="0" r="r" b="b"/>
            <a:pathLst>
              <a:path w="7681" h="765">
                <a:moveTo>
                  <a:pt x="4374" y="0"/>
                </a:moveTo>
                <a:lnTo>
                  <a:pt x="0" y="55"/>
                </a:lnTo>
                <a:lnTo>
                  <a:pt x="0" y="159"/>
                </a:lnTo>
                <a:lnTo>
                  <a:pt x="7681" y="765"/>
                </a:lnTo>
                <a:lnTo>
                  <a:pt x="7681" y="0"/>
                </a:lnTo>
                <a:lnTo>
                  <a:pt x="4374" y="0"/>
                </a:lnTo>
                <a:close/>
              </a:path>
            </a:pathLst>
          </a:custGeom>
          <a:solidFill>
            <a:schemeClr val="tx1">
              <a:lumMod val="75000"/>
            </a:schemeClr>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23" name="Freeform 9"/>
          <p:cNvSpPr>
            <a:spLocks/>
          </p:cNvSpPr>
          <p:nvPr userDrawn="1"/>
        </p:nvSpPr>
        <p:spPr bwMode="auto">
          <a:xfrm>
            <a:off x="1588" y="-22225"/>
            <a:ext cx="12193588" cy="254500"/>
          </a:xfrm>
          <a:custGeom>
            <a:avLst/>
            <a:gdLst>
              <a:gd name="T0" fmla="*/ 0 w 7681"/>
              <a:gd name="T1" fmla="*/ 0 h 377"/>
              <a:gd name="T2" fmla="*/ 0 w 7681"/>
              <a:gd name="T3" fmla="*/ 81 h 377"/>
              <a:gd name="T4" fmla="*/ 7681 w 7681"/>
              <a:gd name="T5" fmla="*/ 377 h 377"/>
              <a:gd name="T6" fmla="*/ 7681 w 7681"/>
              <a:gd name="T7" fmla="*/ 0 h 377"/>
              <a:gd name="T8" fmla="*/ 0 w 7681"/>
              <a:gd name="T9" fmla="*/ 0 h 377"/>
            </a:gdLst>
            <a:ahLst/>
            <a:cxnLst>
              <a:cxn ang="0">
                <a:pos x="T0" y="T1"/>
              </a:cxn>
              <a:cxn ang="0">
                <a:pos x="T2" y="T3"/>
              </a:cxn>
              <a:cxn ang="0">
                <a:pos x="T4" y="T5"/>
              </a:cxn>
              <a:cxn ang="0">
                <a:pos x="T6" y="T7"/>
              </a:cxn>
              <a:cxn ang="0">
                <a:pos x="T8" y="T9"/>
              </a:cxn>
            </a:cxnLst>
            <a:rect l="0" t="0" r="r" b="b"/>
            <a:pathLst>
              <a:path w="7681" h="377">
                <a:moveTo>
                  <a:pt x="0" y="0"/>
                </a:moveTo>
                <a:lnTo>
                  <a:pt x="0" y="81"/>
                </a:lnTo>
                <a:lnTo>
                  <a:pt x="7681" y="377"/>
                </a:lnTo>
                <a:lnTo>
                  <a:pt x="7681" y="0"/>
                </a:lnTo>
                <a:lnTo>
                  <a:pt x="0" y="0"/>
                </a:lnTo>
                <a:close/>
              </a:path>
            </a:pathLst>
          </a:custGeom>
          <a:gradFill>
            <a:gsLst>
              <a:gs pos="51000">
                <a:schemeClr val="accent1"/>
              </a:gs>
              <a:gs pos="100000">
                <a:schemeClr val="accent1">
                  <a:lumMod val="75000"/>
                </a:schemeClr>
              </a:gs>
            </a:gsLst>
            <a:lin ang="0" scaled="1"/>
          </a:gra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18" name="Picture Placeholder 3"/>
          <p:cNvSpPr>
            <a:spLocks noGrp="1"/>
          </p:cNvSpPr>
          <p:nvPr userDrawn="1">
            <p:ph type="pic" sz="quarter" idx="10"/>
          </p:nvPr>
        </p:nvSpPr>
        <p:spPr>
          <a:xfrm>
            <a:off x="698953" y="2113494"/>
            <a:ext cx="1825459" cy="1825460"/>
          </a:xfrm>
          <a:prstGeom prst="snip2DiagRect">
            <a:avLst/>
          </a:prstGeom>
        </p:spPr>
        <p:txBody>
          <a:bodyPr>
            <a:normAutofit/>
          </a:bodyPr>
          <a:lstStyle>
            <a:lvl1pPr>
              <a:defRPr sz="1600">
                <a:solidFill>
                  <a:schemeClr val="tx2"/>
                </a:solidFill>
              </a:defRPr>
            </a:lvl1pPr>
          </a:lstStyle>
          <a:p>
            <a:endParaRPr lang="id-ID" dirty="0"/>
          </a:p>
        </p:txBody>
      </p:sp>
      <p:sp>
        <p:nvSpPr>
          <p:cNvPr id="13" name="Title 1"/>
          <p:cNvSpPr>
            <a:spLocks noGrp="1"/>
          </p:cNvSpPr>
          <p:nvPr userDrawn="1">
            <p:ph type="title"/>
          </p:nvPr>
        </p:nvSpPr>
        <p:spPr>
          <a:xfrm>
            <a:off x="381000" y="519601"/>
            <a:ext cx="10515600" cy="763588"/>
          </a:xfrm>
        </p:spPr>
        <p:txBody>
          <a:bodyPr>
            <a:normAutofit/>
          </a:bodyPr>
          <a:lstStyle>
            <a:lvl1pPr>
              <a:defRPr sz="4799" b="1"/>
            </a:lvl1pPr>
          </a:lstStyle>
          <a:p>
            <a:r>
              <a:rPr lang="en-US"/>
              <a:t>Click to edit Master title style</a:t>
            </a:r>
          </a:p>
        </p:txBody>
      </p:sp>
      <p:pic>
        <p:nvPicPr>
          <p:cNvPr id="12" name="Picture 11">
            <a:extLst>
              <a:ext uri="{FF2B5EF4-FFF2-40B4-BE49-F238E27FC236}">
                <a16:creationId xmlns:a16="http://schemas.microsoft.com/office/drawing/2014/main" id="{5A44232E-FBAC-432E-9677-DC82A34094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52632" y="5564658"/>
            <a:ext cx="2139516" cy="695343"/>
          </a:xfrm>
          <a:prstGeom prst="rect">
            <a:avLst/>
          </a:prstGeom>
        </p:spPr>
      </p:pic>
    </p:spTree>
    <p:extLst>
      <p:ext uri="{BB962C8B-B14F-4D97-AF65-F5344CB8AC3E}">
        <p14:creationId xmlns:p14="http://schemas.microsoft.com/office/powerpoint/2010/main" val="11438052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0000">
                                          <p:cBhvr additive="base">
                                            <p:cTn id="7" dur="500" fill="hold"/>
                                            <p:tgtEl>
                                              <p:spTgt spid="13"/>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nodePh="1">
                                      <p:stCondLst>
                                        <p:cond delay="0"/>
                                      </p:stCondLst>
                                      <p:endCondLst>
                                        <p:cond evt="begin" delay="0">
                                          <p:tn val="10"/>
                                        </p:cond>
                                      </p:end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nodePh="1">
                                      <p:stCondLst>
                                        <p:cond delay="0"/>
                                      </p:stCondLst>
                                      <p:endCondLst>
                                        <p:cond evt="begin" delay="0">
                                          <p:tn val="10"/>
                                        </p:cond>
                                      </p:end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3" grpId="0"/>
        </p:bldLst>
      </p:timing>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81000" y="519601"/>
            <a:ext cx="10515600" cy="763588"/>
          </a:xfrm>
        </p:spPr>
        <p:txBody>
          <a:bodyPr>
            <a:normAutofit/>
          </a:bodyPr>
          <a:lstStyle>
            <a:lvl1pPr>
              <a:defRPr sz="4799" b="1"/>
            </a:lvl1pPr>
          </a:lstStyle>
          <a:p>
            <a:r>
              <a:rPr lang="en-US"/>
              <a:t>Click to edit Master title style</a:t>
            </a:r>
          </a:p>
        </p:txBody>
      </p:sp>
      <p:sp>
        <p:nvSpPr>
          <p:cNvPr id="9" name="Freeform 11"/>
          <p:cNvSpPr>
            <a:spLocks/>
          </p:cNvSpPr>
          <p:nvPr userDrawn="1"/>
        </p:nvSpPr>
        <p:spPr bwMode="auto">
          <a:xfrm>
            <a:off x="-6349" y="6355334"/>
            <a:ext cx="4796997" cy="502666"/>
          </a:xfrm>
          <a:custGeom>
            <a:avLst/>
            <a:gdLst>
              <a:gd name="T0" fmla="*/ 0 w 2214"/>
              <a:gd name="T1" fmla="*/ 0 h 232"/>
              <a:gd name="T2" fmla="*/ 0 w 2214"/>
              <a:gd name="T3" fmla="*/ 232 h 232"/>
              <a:gd name="T4" fmla="*/ 2214 w 2214"/>
              <a:gd name="T5" fmla="*/ 232 h 232"/>
              <a:gd name="T6" fmla="*/ 0 w 2214"/>
              <a:gd name="T7" fmla="*/ 0 h 232"/>
            </a:gdLst>
            <a:ahLst/>
            <a:cxnLst>
              <a:cxn ang="0">
                <a:pos x="T0" y="T1"/>
              </a:cxn>
              <a:cxn ang="0">
                <a:pos x="T2" y="T3"/>
              </a:cxn>
              <a:cxn ang="0">
                <a:pos x="T4" y="T5"/>
              </a:cxn>
              <a:cxn ang="0">
                <a:pos x="T6" y="T7"/>
              </a:cxn>
            </a:cxnLst>
            <a:rect l="0" t="0" r="r" b="b"/>
            <a:pathLst>
              <a:path w="2214" h="232">
                <a:moveTo>
                  <a:pt x="0" y="0"/>
                </a:moveTo>
                <a:lnTo>
                  <a:pt x="0" y="232"/>
                </a:lnTo>
                <a:lnTo>
                  <a:pt x="2214" y="232"/>
                </a:lnTo>
                <a:lnTo>
                  <a:pt x="0" y="0"/>
                </a:lnTo>
                <a:close/>
              </a:path>
            </a:pathLst>
          </a:custGeom>
          <a:solidFill>
            <a:schemeClr val="accent3"/>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10" name="Freeform 12"/>
          <p:cNvSpPr>
            <a:spLocks/>
          </p:cNvSpPr>
          <p:nvPr userDrawn="1"/>
        </p:nvSpPr>
        <p:spPr bwMode="auto">
          <a:xfrm>
            <a:off x="-6350" y="6032500"/>
            <a:ext cx="12217826" cy="825500"/>
          </a:xfrm>
          <a:custGeom>
            <a:avLst/>
            <a:gdLst>
              <a:gd name="T0" fmla="*/ 5639 w 5639"/>
              <a:gd name="T1" fmla="*/ 0 h 381"/>
              <a:gd name="T2" fmla="*/ 0 w 5639"/>
              <a:gd name="T3" fmla="*/ 381 h 381"/>
              <a:gd name="T4" fmla="*/ 5639 w 5639"/>
              <a:gd name="T5" fmla="*/ 381 h 381"/>
              <a:gd name="T6" fmla="*/ 5639 w 5639"/>
              <a:gd name="T7" fmla="*/ 0 h 381"/>
            </a:gdLst>
            <a:ahLst/>
            <a:cxnLst>
              <a:cxn ang="0">
                <a:pos x="T0" y="T1"/>
              </a:cxn>
              <a:cxn ang="0">
                <a:pos x="T2" y="T3"/>
              </a:cxn>
              <a:cxn ang="0">
                <a:pos x="T4" y="T5"/>
              </a:cxn>
              <a:cxn ang="0">
                <a:pos x="T6" y="T7"/>
              </a:cxn>
            </a:cxnLst>
            <a:rect l="0" t="0" r="r" b="b"/>
            <a:pathLst>
              <a:path w="5639" h="381">
                <a:moveTo>
                  <a:pt x="5639" y="0"/>
                </a:moveTo>
                <a:lnTo>
                  <a:pt x="0" y="381"/>
                </a:lnTo>
                <a:lnTo>
                  <a:pt x="5639" y="381"/>
                </a:lnTo>
                <a:lnTo>
                  <a:pt x="5639" y="0"/>
                </a:lnTo>
                <a:close/>
              </a:path>
            </a:pathLst>
          </a:custGeom>
          <a:solidFill>
            <a:schemeClr val="tx1">
              <a:lumMod val="75000"/>
            </a:schemeClr>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11" name="Freeform 13"/>
          <p:cNvSpPr>
            <a:spLocks/>
          </p:cNvSpPr>
          <p:nvPr userDrawn="1"/>
        </p:nvSpPr>
        <p:spPr bwMode="auto">
          <a:xfrm>
            <a:off x="-6350" y="6260000"/>
            <a:ext cx="12217826" cy="598000"/>
          </a:xfrm>
          <a:custGeom>
            <a:avLst/>
            <a:gdLst>
              <a:gd name="T0" fmla="*/ 5639 w 5639"/>
              <a:gd name="T1" fmla="*/ 0 h 276"/>
              <a:gd name="T2" fmla="*/ 0 w 5639"/>
              <a:gd name="T3" fmla="*/ 276 h 276"/>
              <a:gd name="T4" fmla="*/ 5639 w 5639"/>
              <a:gd name="T5" fmla="*/ 276 h 276"/>
              <a:gd name="T6" fmla="*/ 5639 w 5639"/>
              <a:gd name="T7" fmla="*/ 0 h 276"/>
            </a:gdLst>
            <a:ahLst/>
            <a:cxnLst>
              <a:cxn ang="0">
                <a:pos x="T0" y="T1"/>
              </a:cxn>
              <a:cxn ang="0">
                <a:pos x="T2" y="T3"/>
              </a:cxn>
              <a:cxn ang="0">
                <a:pos x="T4" y="T5"/>
              </a:cxn>
              <a:cxn ang="0">
                <a:pos x="T6" y="T7"/>
              </a:cxn>
            </a:cxnLst>
            <a:rect l="0" t="0" r="r" b="b"/>
            <a:pathLst>
              <a:path w="5639" h="276">
                <a:moveTo>
                  <a:pt x="5639" y="0"/>
                </a:moveTo>
                <a:lnTo>
                  <a:pt x="0" y="276"/>
                </a:lnTo>
                <a:lnTo>
                  <a:pt x="5639" y="276"/>
                </a:lnTo>
                <a:lnTo>
                  <a:pt x="5639" y="0"/>
                </a:lnTo>
                <a:close/>
              </a:path>
            </a:pathLst>
          </a:custGeom>
          <a:gradFill>
            <a:gsLst>
              <a:gs pos="51000">
                <a:schemeClr val="accent1"/>
              </a:gs>
              <a:gs pos="100000">
                <a:schemeClr val="accent1">
                  <a:lumMod val="75000"/>
                </a:schemeClr>
              </a:gs>
            </a:gsLst>
            <a:lin ang="0" scaled="1"/>
          </a:gra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22" name="Freeform 8"/>
          <p:cNvSpPr>
            <a:spLocks/>
          </p:cNvSpPr>
          <p:nvPr userDrawn="1"/>
        </p:nvSpPr>
        <p:spPr bwMode="auto">
          <a:xfrm flipH="1">
            <a:off x="1588" y="-22224"/>
            <a:ext cx="12193588" cy="254500"/>
          </a:xfrm>
          <a:custGeom>
            <a:avLst/>
            <a:gdLst>
              <a:gd name="T0" fmla="*/ 4374 w 7681"/>
              <a:gd name="T1" fmla="*/ 0 h 765"/>
              <a:gd name="T2" fmla="*/ 0 w 7681"/>
              <a:gd name="T3" fmla="*/ 55 h 765"/>
              <a:gd name="T4" fmla="*/ 0 w 7681"/>
              <a:gd name="T5" fmla="*/ 159 h 765"/>
              <a:gd name="T6" fmla="*/ 7681 w 7681"/>
              <a:gd name="T7" fmla="*/ 765 h 765"/>
              <a:gd name="T8" fmla="*/ 7681 w 7681"/>
              <a:gd name="T9" fmla="*/ 0 h 765"/>
              <a:gd name="T10" fmla="*/ 4374 w 7681"/>
              <a:gd name="T11" fmla="*/ 0 h 765"/>
            </a:gdLst>
            <a:ahLst/>
            <a:cxnLst>
              <a:cxn ang="0">
                <a:pos x="T0" y="T1"/>
              </a:cxn>
              <a:cxn ang="0">
                <a:pos x="T2" y="T3"/>
              </a:cxn>
              <a:cxn ang="0">
                <a:pos x="T4" y="T5"/>
              </a:cxn>
              <a:cxn ang="0">
                <a:pos x="T6" y="T7"/>
              </a:cxn>
              <a:cxn ang="0">
                <a:pos x="T8" y="T9"/>
              </a:cxn>
              <a:cxn ang="0">
                <a:pos x="T10" y="T11"/>
              </a:cxn>
            </a:cxnLst>
            <a:rect l="0" t="0" r="r" b="b"/>
            <a:pathLst>
              <a:path w="7681" h="765">
                <a:moveTo>
                  <a:pt x="4374" y="0"/>
                </a:moveTo>
                <a:lnTo>
                  <a:pt x="0" y="55"/>
                </a:lnTo>
                <a:lnTo>
                  <a:pt x="0" y="159"/>
                </a:lnTo>
                <a:lnTo>
                  <a:pt x="7681" y="765"/>
                </a:lnTo>
                <a:lnTo>
                  <a:pt x="7681" y="0"/>
                </a:lnTo>
                <a:lnTo>
                  <a:pt x="4374" y="0"/>
                </a:lnTo>
                <a:close/>
              </a:path>
            </a:pathLst>
          </a:custGeom>
          <a:solidFill>
            <a:schemeClr val="tx1">
              <a:lumMod val="75000"/>
            </a:schemeClr>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23" name="Freeform 9"/>
          <p:cNvSpPr>
            <a:spLocks/>
          </p:cNvSpPr>
          <p:nvPr userDrawn="1"/>
        </p:nvSpPr>
        <p:spPr bwMode="auto">
          <a:xfrm>
            <a:off x="1588" y="-22225"/>
            <a:ext cx="12193588" cy="254500"/>
          </a:xfrm>
          <a:custGeom>
            <a:avLst/>
            <a:gdLst>
              <a:gd name="T0" fmla="*/ 0 w 7681"/>
              <a:gd name="T1" fmla="*/ 0 h 377"/>
              <a:gd name="T2" fmla="*/ 0 w 7681"/>
              <a:gd name="T3" fmla="*/ 81 h 377"/>
              <a:gd name="T4" fmla="*/ 7681 w 7681"/>
              <a:gd name="T5" fmla="*/ 377 h 377"/>
              <a:gd name="T6" fmla="*/ 7681 w 7681"/>
              <a:gd name="T7" fmla="*/ 0 h 377"/>
              <a:gd name="T8" fmla="*/ 0 w 7681"/>
              <a:gd name="T9" fmla="*/ 0 h 377"/>
            </a:gdLst>
            <a:ahLst/>
            <a:cxnLst>
              <a:cxn ang="0">
                <a:pos x="T0" y="T1"/>
              </a:cxn>
              <a:cxn ang="0">
                <a:pos x="T2" y="T3"/>
              </a:cxn>
              <a:cxn ang="0">
                <a:pos x="T4" y="T5"/>
              </a:cxn>
              <a:cxn ang="0">
                <a:pos x="T6" y="T7"/>
              </a:cxn>
              <a:cxn ang="0">
                <a:pos x="T8" y="T9"/>
              </a:cxn>
            </a:cxnLst>
            <a:rect l="0" t="0" r="r" b="b"/>
            <a:pathLst>
              <a:path w="7681" h="377">
                <a:moveTo>
                  <a:pt x="0" y="0"/>
                </a:moveTo>
                <a:lnTo>
                  <a:pt x="0" y="81"/>
                </a:lnTo>
                <a:lnTo>
                  <a:pt x="7681" y="377"/>
                </a:lnTo>
                <a:lnTo>
                  <a:pt x="7681" y="0"/>
                </a:lnTo>
                <a:lnTo>
                  <a:pt x="0" y="0"/>
                </a:lnTo>
                <a:close/>
              </a:path>
            </a:pathLst>
          </a:custGeom>
          <a:gradFill>
            <a:gsLst>
              <a:gs pos="51000">
                <a:schemeClr val="accent1"/>
              </a:gs>
              <a:gs pos="100000">
                <a:schemeClr val="accent1">
                  <a:lumMod val="75000"/>
                </a:schemeClr>
              </a:gs>
            </a:gsLst>
            <a:lin ang="0" scaled="1"/>
          </a:gra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16" name="Picture Placeholder 15"/>
          <p:cNvSpPr>
            <a:spLocks noGrp="1"/>
          </p:cNvSpPr>
          <p:nvPr userDrawn="1">
            <p:ph type="pic" sz="quarter" idx="10"/>
          </p:nvPr>
        </p:nvSpPr>
        <p:spPr>
          <a:xfrm>
            <a:off x="381000" y="1570514"/>
            <a:ext cx="5119914" cy="3817030"/>
          </a:xfrm>
          <a:prstGeom prst="snip2DiagRect">
            <a:avLst/>
          </a:prstGeom>
        </p:spPr>
        <p:txBody>
          <a:bodyPr/>
          <a:lstStyle/>
          <a:p>
            <a:endParaRPr lang="en-US" dirty="0"/>
          </a:p>
        </p:txBody>
      </p:sp>
      <p:pic>
        <p:nvPicPr>
          <p:cNvPr id="12" name="Picture 11">
            <a:extLst>
              <a:ext uri="{FF2B5EF4-FFF2-40B4-BE49-F238E27FC236}">
                <a16:creationId xmlns:a16="http://schemas.microsoft.com/office/drawing/2014/main" id="{7EACEDAD-B884-47C0-86F4-021738D5A32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52632" y="5566360"/>
            <a:ext cx="2139516" cy="695343"/>
          </a:xfrm>
          <a:prstGeom prst="rect">
            <a:avLst/>
          </a:prstGeom>
        </p:spPr>
      </p:pic>
    </p:spTree>
    <p:extLst>
      <p:ext uri="{BB962C8B-B14F-4D97-AF65-F5344CB8AC3E}">
        <p14:creationId xmlns:p14="http://schemas.microsoft.com/office/powerpoint/2010/main" val="129893726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accent1"/>
        </a:solid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1589" y="6134100"/>
            <a:ext cx="11185525" cy="723900"/>
          </a:xfrm>
          <a:custGeom>
            <a:avLst/>
            <a:gdLst>
              <a:gd name="T0" fmla="*/ 7046 w 7046"/>
              <a:gd name="T1" fmla="*/ 456 h 456"/>
              <a:gd name="T2" fmla="*/ 0 w 7046"/>
              <a:gd name="T3" fmla="*/ 0 h 456"/>
              <a:gd name="T4" fmla="*/ 0 w 7046"/>
              <a:gd name="T5" fmla="*/ 456 h 456"/>
              <a:gd name="T6" fmla="*/ 7046 w 7046"/>
              <a:gd name="T7" fmla="*/ 456 h 456"/>
            </a:gdLst>
            <a:ahLst/>
            <a:cxnLst>
              <a:cxn ang="0">
                <a:pos x="T0" y="T1"/>
              </a:cxn>
              <a:cxn ang="0">
                <a:pos x="T2" y="T3"/>
              </a:cxn>
              <a:cxn ang="0">
                <a:pos x="T4" y="T5"/>
              </a:cxn>
              <a:cxn ang="0">
                <a:pos x="T6" y="T7"/>
              </a:cxn>
            </a:cxnLst>
            <a:rect l="0" t="0" r="r" b="b"/>
            <a:pathLst>
              <a:path w="7046" h="456">
                <a:moveTo>
                  <a:pt x="7046" y="456"/>
                </a:moveTo>
                <a:lnTo>
                  <a:pt x="0" y="0"/>
                </a:lnTo>
                <a:lnTo>
                  <a:pt x="0" y="456"/>
                </a:lnTo>
                <a:lnTo>
                  <a:pt x="7046" y="456"/>
                </a:lnTo>
                <a:close/>
              </a:path>
            </a:pathLst>
          </a:custGeom>
          <a:solidFill>
            <a:schemeClr val="accent3"/>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7" name="Freeform 6"/>
          <p:cNvSpPr>
            <a:spLocks/>
          </p:cNvSpPr>
          <p:nvPr userDrawn="1"/>
        </p:nvSpPr>
        <p:spPr bwMode="auto">
          <a:xfrm>
            <a:off x="1588" y="5676900"/>
            <a:ext cx="12206288" cy="1181100"/>
          </a:xfrm>
          <a:custGeom>
            <a:avLst/>
            <a:gdLst>
              <a:gd name="T0" fmla="*/ 7689 w 7689"/>
              <a:gd name="T1" fmla="*/ 744 h 744"/>
              <a:gd name="T2" fmla="*/ 7689 w 7689"/>
              <a:gd name="T3" fmla="*/ 0 h 744"/>
              <a:gd name="T4" fmla="*/ 0 w 7689"/>
              <a:gd name="T5" fmla="*/ 619 h 744"/>
              <a:gd name="T6" fmla="*/ 0 w 7689"/>
              <a:gd name="T7" fmla="*/ 744 h 744"/>
              <a:gd name="T8" fmla="*/ 7689 w 7689"/>
              <a:gd name="T9" fmla="*/ 744 h 744"/>
            </a:gdLst>
            <a:ahLst/>
            <a:cxnLst>
              <a:cxn ang="0">
                <a:pos x="T0" y="T1"/>
              </a:cxn>
              <a:cxn ang="0">
                <a:pos x="T2" y="T3"/>
              </a:cxn>
              <a:cxn ang="0">
                <a:pos x="T4" y="T5"/>
              </a:cxn>
              <a:cxn ang="0">
                <a:pos x="T6" y="T7"/>
              </a:cxn>
              <a:cxn ang="0">
                <a:pos x="T8" y="T9"/>
              </a:cxn>
            </a:cxnLst>
            <a:rect l="0" t="0" r="r" b="b"/>
            <a:pathLst>
              <a:path w="7689" h="744">
                <a:moveTo>
                  <a:pt x="7689" y="744"/>
                </a:moveTo>
                <a:lnTo>
                  <a:pt x="7689" y="0"/>
                </a:lnTo>
                <a:lnTo>
                  <a:pt x="0" y="619"/>
                </a:lnTo>
                <a:lnTo>
                  <a:pt x="0" y="744"/>
                </a:lnTo>
                <a:lnTo>
                  <a:pt x="7689" y="744"/>
                </a:lnTo>
                <a:close/>
              </a:path>
            </a:pathLst>
          </a:custGeom>
          <a:solidFill>
            <a:schemeClr val="tx1">
              <a:lumMod val="75000"/>
            </a:schemeClr>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8" name="Freeform 7"/>
          <p:cNvSpPr>
            <a:spLocks/>
          </p:cNvSpPr>
          <p:nvPr userDrawn="1"/>
        </p:nvSpPr>
        <p:spPr bwMode="auto">
          <a:xfrm>
            <a:off x="1588" y="-768350"/>
            <a:ext cx="12206288" cy="1549400"/>
          </a:xfrm>
          <a:custGeom>
            <a:avLst/>
            <a:gdLst>
              <a:gd name="T0" fmla="*/ 0 w 7801"/>
              <a:gd name="T1" fmla="*/ 976 h 976"/>
              <a:gd name="T2" fmla="*/ 7801 w 7801"/>
              <a:gd name="T3" fmla="*/ 536 h 976"/>
              <a:gd name="T4" fmla="*/ 0 w 7801"/>
              <a:gd name="T5" fmla="*/ 0 h 976"/>
              <a:gd name="T6" fmla="*/ 0 w 7801"/>
              <a:gd name="T7" fmla="*/ 976 h 976"/>
            </a:gdLst>
            <a:ahLst/>
            <a:cxnLst>
              <a:cxn ang="0">
                <a:pos x="T0" y="T1"/>
              </a:cxn>
              <a:cxn ang="0">
                <a:pos x="T2" y="T3"/>
              </a:cxn>
              <a:cxn ang="0">
                <a:pos x="T4" y="T5"/>
              </a:cxn>
              <a:cxn ang="0">
                <a:pos x="T6" y="T7"/>
              </a:cxn>
            </a:cxnLst>
            <a:rect l="0" t="0" r="r" b="b"/>
            <a:pathLst>
              <a:path w="7801" h="976">
                <a:moveTo>
                  <a:pt x="0" y="976"/>
                </a:moveTo>
                <a:lnTo>
                  <a:pt x="7801" y="536"/>
                </a:lnTo>
                <a:lnTo>
                  <a:pt x="0" y="0"/>
                </a:lnTo>
                <a:lnTo>
                  <a:pt x="0" y="976"/>
                </a:lnTo>
                <a:close/>
              </a:path>
            </a:pathLst>
          </a:custGeom>
          <a:solidFill>
            <a:schemeClr val="tx1"/>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9" name="Freeform 8"/>
          <p:cNvSpPr>
            <a:spLocks/>
          </p:cNvSpPr>
          <p:nvPr userDrawn="1"/>
        </p:nvSpPr>
        <p:spPr bwMode="auto">
          <a:xfrm>
            <a:off x="14288" y="-781050"/>
            <a:ext cx="12193588" cy="1214438"/>
          </a:xfrm>
          <a:custGeom>
            <a:avLst/>
            <a:gdLst>
              <a:gd name="T0" fmla="*/ 4374 w 7681"/>
              <a:gd name="T1" fmla="*/ 0 h 765"/>
              <a:gd name="T2" fmla="*/ 0 w 7681"/>
              <a:gd name="T3" fmla="*/ 55 h 765"/>
              <a:gd name="T4" fmla="*/ 0 w 7681"/>
              <a:gd name="T5" fmla="*/ 159 h 765"/>
              <a:gd name="T6" fmla="*/ 7681 w 7681"/>
              <a:gd name="T7" fmla="*/ 765 h 765"/>
              <a:gd name="T8" fmla="*/ 7681 w 7681"/>
              <a:gd name="T9" fmla="*/ 0 h 765"/>
              <a:gd name="T10" fmla="*/ 4374 w 7681"/>
              <a:gd name="T11" fmla="*/ 0 h 765"/>
            </a:gdLst>
            <a:ahLst/>
            <a:cxnLst>
              <a:cxn ang="0">
                <a:pos x="T0" y="T1"/>
              </a:cxn>
              <a:cxn ang="0">
                <a:pos x="T2" y="T3"/>
              </a:cxn>
              <a:cxn ang="0">
                <a:pos x="T4" y="T5"/>
              </a:cxn>
              <a:cxn ang="0">
                <a:pos x="T6" y="T7"/>
              </a:cxn>
              <a:cxn ang="0">
                <a:pos x="T8" y="T9"/>
              </a:cxn>
              <a:cxn ang="0">
                <a:pos x="T10" y="T11"/>
              </a:cxn>
            </a:cxnLst>
            <a:rect l="0" t="0" r="r" b="b"/>
            <a:pathLst>
              <a:path w="7681" h="765">
                <a:moveTo>
                  <a:pt x="4374" y="0"/>
                </a:moveTo>
                <a:lnTo>
                  <a:pt x="0" y="55"/>
                </a:lnTo>
                <a:lnTo>
                  <a:pt x="0" y="159"/>
                </a:lnTo>
                <a:lnTo>
                  <a:pt x="7681" y="765"/>
                </a:lnTo>
                <a:lnTo>
                  <a:pt x="7681" y="0"/>
                </a:lnTo>
                <a:lnTo>
                  <a:pt x="4374" y="0"/>
                </a:lnTo>
                <a:close/>
              </a:path>
            </a:pathLst>
          </a:custGeom>
          <a:solidFill>
            <a:schemeClr val="tx1">
              <a:lumMod val="75000"/>
            </a:schemeClr>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10" name="Freeform 9"/>
          <p:cNvSpPr>
            <a:spLocks/>
          </p:cNvSpPr>
          <p:nvPr userDrawn="1"/>
        </p:nvSpPr>
        <p:spPr bwMode="auto">
          <a:xfrm>
            <a:off x="14288" y="-781050"/>
            <a:ext cx="12193588" cy="598488"/>
          </a:xfrm>
          <a:custGeom>
            <a:avLst/>
            <a:gdLst>
              <a:gd name="T0" fmla="*/ 0 w 7681"/>
              <a:gd name="T1" fmla="*/ 0 h 377"/>
              <a:gd name="T2" fmla="*/ 0 w 7681"/>
              <a:gd name="T3" fmla="*/ 81 h 377"/>
              <a:gd name="T4" fmla="*/ 7681 w 7681"/>
              <a:gd name="T5" fmla="*/ 377 h 377"/>
              <a:gd name="T6" fmla="*/ 7681 w 7681"/>
              <a:gd name="T7" fmla="*/ 0 h 377"/>
              <a:gd name="T8" fmla="*/ 0 w 7681"/>
              <a:gd name="T9" fmla="*/ 0 h 377"/>
            </a:gdLst>
            <a:ahLst/>
            <a:cxnLst>
              <a:cxn ang="0">
                <a:pos x="T0" y="T1"/>
              </a:cxn>
              <a:cxn ang="0">
                <a:pos x="T2" y="T3"/>
              </a:cxn>
              <a:cxn ang="0">
                <a:pos x="T4" y="T5"/>
              </a:cxn>
              <a:cxn ang="0">
                <a:pos x="T6" y="T7"/>
              </a:cxn>
              <a:cxn ang="0">
                <a:pos x="T8" y="T9"/>
              </a:cxn>
            </a:cxnLst>
            <a:rect l="0" t="0" r="r" b="b"/>
            <a:pathLst>
              <a:path w="7681" h="377">
                <a:moveTo>
                  <a:pt x="0" y="0"/>
                </a:moveTo>
                <a:lnTo>
                  <a:pt x="0" y="81"/>
                </a:lnTo>
                <a:lnTo>
                  <a:pt x="7681" y="377"/>
                </a:lnTo>
                <a:lnTo>
                  <a:pt x="7681" y="0"/>
                </a:lnTo>
                <a:lnTo>
                  <a:pt x="0" y="0"/>
                </a:lnTo>
                <a:close/>
              </a:path>
            </a:pathLst>
          </a:custGeom>
          <a:solidFill>
            <a:schemeClr val="accent2"/>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11" name="Freeform 10"/>
          <p:cNvSpPr>
            <a:spLocks/>
          </p:cNvSpPr>
          <p:nvPr userDrawn="1"/>
        </p:nvSpPr>
        <p:spPr bwMode="auto">
          <a:xfrm>
            <a:off x="1588" y="6081713"/>
            <a:ext cx="12206288" cy="776288"/>
          </a:xfrm>
          <a:custGeom>
            <a:avLst/>
            <a:gdLst>
              <a:gd name="T0" fmla="*/ 7689 w 7689"/>
              <a:gd name="T1" fmla="*/ 489 h 489"/>
              <a:gd name="T2" fmla="*/ 7689 w 7689"/>
              <a:gd name="T3" fmla="*/ 0 h 489"/>
              <a:gd name="T4" fmla="*/ 0 w 7689"/>
              <a:gd name="T5" fmla="*/ 442 h 489"/>
              <a:gd name="T6" fmla="*/ 0 w 7689"/>
              <a:gd name="T7" fmla="*/ 489 h 489"/>
              <a:gd name="T8" fmla="*/ 5020 w 7689"/>
              <a:gd name="T9" fmla="*/ 489 h 489"/>
              <a:gd name="T10" fmla="*/ 7689 w 7689"/>
              <a:gd name="T11" fmla="*/ 489 h 489"/>
            </a:gdLst>
            <a:ahLst/>
            <a:cxnLst>
              <a:cxn ang="0">
                <a:pos x="T0" y="T1"/>
              </a:cxn>
              <a:cxn ang="0">
                <a:pos x="T2" y="T3"/>
              </a:cxn>
              <a:cxn ang="0">
                <a:pos x="T4" y="T5"/>
              </a:cxn>
              <a:cxn ang="0">
                <a:pos x="T6" y="T7"/>
              </a:cxn>
              <a:cxn ang="0">
                <a:pos x="T8" y="T9"/>
              </a:cxn>
              <a:cxn ang="0">
                <a:pos x="T10" y="T11"/>
              </a:cxn>
            </a:cxnLst>
            <a:rect l="0" t="0" r="r" b="b"/>
            <a:pathLst>
              <a:path w="7689" h="489">
                <a:moveTo>
                  <a:pt x="7689" y="489"/>
                </a:moveTo>
                <a:lnTo>
                  <a:pt x="7689" y="0"/>
                </a:lnTo>
                <a:lnTo>
                  <a:pt x="0" y="442"/>
                </a:lnTo>
                <a:lnTo>
                  <a:pt x="0" y="489"/>
                </a:lnTo>
                <a:lnTo>
                  <a:pt x="5020" y="489"/>
                </a:lnTo>
                <a:lnTo>
                  <a:pt x="7689" y="489"/>
                </a:lnTo>
                <a:close/>
              </a:path>
            </a:pathLst>
          </a:custGeom>
          <a:gradFill>
            <a:gsLst>
              <a:gs pos="51000">
                <a:schemeClr val="accent1"/>
              </a:gs>
              <a:gs pos="100000">
                <a:schemeClr val="accent1">
                  <a:lumMod val="75000"/>
                </a:schemeClr>
              </a:gs>
            </a:gsLst>
            <a:lin ang="0" scaled="1"/>
          </a:gradFill>
          <a:ln>
            <a:noFill/>
          </a:ln>
        </p:spPr>
        <p:txBody>
          <a:bodyPr vert="horz" wrap="square" lIns="91428" tIns="45714" rIns="91428" bIns="45714" numCol="1" anchor="t" anchorCtr="0" compatLnSpc="1">
            <a:prstTxWarp prst="textNoShape">
              <a:avLst/>
            </a:prstTxWarp>
          </a:bodyPr>
          <a:lstStyle/>
          <a:p>
            <a:endParaRPr lang="en-US" sz="4299" dirty="0"/>
          </a:p>
        </p:txBody>
      </p:sp>
      <p:pic>
        <p:nvPicPr>
          <p:cNvPr id="13" name="Picture 12" descr="Text&#10;&#10;Description automatically generated">
            <a:extLst>
              <a:ext uri="{FF2B5EF4-FFF2-40B4-BE49-F238E27FC236}">
                <a16:creationId xmlns:a16="http://schemas.microsoft.com/office/drawing/2014/main" id="{F1DB1066-4D1A-4D7E-8D3E-8711B58A26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65439" y="485766"/>
            <a:ext cx="2139517" cy="695343"/>
          </a:xfrm>
          <a:prstGeom prst="rect">
            <a:avLst/>
          </a:prstGeom>
        </p:spPr>
      </p:pic>
    </p:spTree>
    <p:extLst>
      <p:ext uri="{BB962C8B-B14F-4D97-AF65-F5344CB8AC3E}">
        <p14:creationId xmlns:p14="http://schemas.microsoft.com/office/powerpoint/2010/main" val="39964530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D51D5-24F0-4E17-A280-9A10A3CAE8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7F247A-7126-4AB0-B9AF-F165EB56CB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868778-168B-4C3B-BBC3-FF664FD456EC}"/>
              </a:ext>
            </a:extLst>
          </p:cNvPr>
          <p:cNvSpPr>
            <a:spLocks noGrp="1"/>
          </p:cNvSpPr>
          <p:nvPr>
            <p:ph type="dt" sz="half" idx="10"/>
          </p:nvPr>
        </p:nvSpPr>
        <p:spPr/>
        <p:txBody>
          <a:bodyPr/>
          <a:lstStyle/>
          <a:p>
            <a:fld id="{B38527CA-3F43-4B75-B56D-0B5578F57281}" type="datetimeFigureOut">
              <a:rPr lang="en-US" smtClean="0"/>
              <a:t>3/5/2024</a:t>
            </a:fld>
            <a:endParaRPr lang="en-US"/>
          </a:p>
        </p:txBody>
      </p:sp>
      <p:sp>
        <p:nvSpPr>
          <p:cNvPr id="5" name="Footer Placeholder 4">
            <a:extLst>
              <a:ext uri="{FF2B5EF4-FFF2-40B4-BE49-F238E27FC236}">
                <a16:creationId xmlns:a16="http://schemas.microsoft.com/office/drawing/2014/main" id="{90FE1B2E-F227-4E75-A09F-1E8D8749F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71386B-65EF-44D2-AC6B-34B0A17E9FCF}"/>
              </a:ext>
            </a:extLst>
          </p:cNvPr>
          <p:cNvSpPr>
            <a:spLocks noGrp="1"/>
          </p:cNvSpPr>
          <p:nvPr>
            <p:ph type="sldNum" sz="quarter" idx="12"/>
          </p:nvPr>
        </p:nvSpPr>
        <p:spPr/>
        <p:txBody>
          <a:bodyPr/>
          <a:lstStyle/>
          <a:p>
            <a:fld id="{BB41D38D-C4A4-4FFE-A195-C27D52630CF4}" type="slidenum">
              <a:rPr lang="en-US" smtClean="0"/>
              <a:t>‹#›</a:t>
            </a:fld>
            <a:endParaRPr lang="en-US"/>
          </a:p>
        </p:txBody>
      </p:sp>
    </p:spTree>
    <p:extLst>
      <p:ext uri="{BB962C8B-B14F-4D97-AF65-F5344CB8AC3E}">
        <p14:creationId xmlns:p14="http://schemas.microsoft.com/office/powerpoint/2010/main" val="28077462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E02C8-C123-9736-A19A-D40CF6D3DD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43C5E5-91F7-5E63-ACCA-C83709FE8A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0F46F9-ED8F-BE70-2880-812BD623C487}"/>
              </a:ext>
            </a:extLst>
          </p:cNvPr>
          <p:cNvSpPr>
            <a:spLocks noGrp="1"/>
          </p:cNvSpPr>
          <p:nvPr>
            <p:ph type="dt" sz="half" idx="10"/>
          </p:nvPr>
        </p:nvSpPr>
        <p:spPr/>
        <p:txBody>
          <a:bodyPr/>
          <a:lstStyle/>
          <a:p>
            <a:fld id="{BE474872-9DB8-4E4F-A7FE-267BDAC9F42C}" type="datetimeFigureOut">
              <a:rPr lang="en-US" smtClean="0"/>
              <a:t>3/5/2024</a:t>
            </a:fld>
            <a:endParaRPr lang="en-US"/>
          </a:p>
        </p:txBody>
      </p:sp>
      <p:sp>
        <p:nvSpPr>
          <p:cNvPr id="5" name="Footer Placeholder 4">
            <a:extLst>
              <a:ext uri="{FF2B5EF4-FFF2-40B4-BE49-F238E27FC236}">
                <a16:creationId xmlns:a16="http://schemas.microsoft.com/office/drawing/2014/main" id="{15001DDF-1874-23D2-F31A-6AD7A94EE1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02DCAA-2DE7-D8D1-31F0-6F42401475A3}"/>
              </a:ext>
            </a:extLst>
          </p:cNvPr>
          <p:cNvSpPr>
            <a:spLocks noGrp="1"/>
          </p:cNvSpPr>
          <p:nvPr>
            <p:ph type="sldNum" sz="quarter" idx="12"/>
          </p:nvPr>
        </p:nvSpPr>
        <p:spPr/>
        <p:txBody>
          <a:bodyPr/>
          <a:lstStyle/>
          <a:p>
            <a:fld id="{3B4C6050-8B3E-44BE-A848-F7981026A68A}" type="slidenum">
              <a:rPr lang="en-US" smtClean="0"/>
              <a:t>‹#›</a:t>
            </a:fld>
            <a:endParaRPr lang="en-US"/>
          </a:p>
        </p:txBody>
      </p:sp>
    </p:spTree>
    <p:extLst>
      <p:ext uri="{BB962C8B-B14F-4D97-AF65-F5344CB8AC3E}">
        <p14:creationId xmlns:p14="http://schemas.microsoft.com/office/powerpoint/2010/main" val="6340467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BB08F9-B64D-4774-8F84-572E10B29107}" type="datetimeFigureOut">
              <a:rPr lang="en-US" smtClean="0"/>
              <a:t>3/5/2024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3CC441-1183-43A0-9D5A-283743828C35}" type="slidenum">
              <a:rPr lang="en-US" smtClean="0"/>
              <a:t>‹#›</a:t>
            </a:fld>
            <a:endParaRPr lang="en-US"/>
          </a:p>
        </p:txBody>
      </p:sp>
    </p:spTree>
    <p:extLst>
      <p:ext uri="{BB962C8B-B14F-4D97-AF65-F5344CB8AC3E}">
        <p14:creationId xmlns:p14="http://schemas.microsoft.com/office/powerpoint/2010/main" val="423150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p:spPr>
        <p:txBody>
          <a:bodyPr/>
          <a:lstStyle/>
          <a:p>
            <a:endParaRPr lang="en-US" dirty="0"/>
          </a:p>
        </p:txBody>
      </p:sp>
    </p:spTree>
    <p:extLst>
      <p:ext uri="{BB962C8B-B14F-4D97-AF65-F5344CB8AC3E}">
        <p14:creationId xmlns:p14="http://schemas.microsoft.com/office/powerpoint/2010/main" val="2773416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184917" y="798991"/>
            <a:ext cx="4368908" cy="5461134"/>
          </a:xfrm>
          <a:prstGeom prst="rect">
            <a:avLst/>
          </a:prstGeom>
        </p:spPr>
      </p:pic>
      <p:sp>
        <p:nvSpPr>
          <p:cNvPr id="5" name="Freeform 5"/>
          <p:cNvSpPr>
            <a:spLocks/>
          </p:cNvSpPr>
          <p:nvPr userDrawn="1"/>
        </p:nvSpPr>
        <p:spPr bwMode="auto">
          <a:xfrm>
            <a:off x="1589" y="6134100"/>
            <a:ext cx="11185525" cy="723900"/>
          </a:xfrm>
          <a:custGeom>
            <a:avLst/>
            <a:gdLst>
              <a:gd name="T0" fmla="*/ 7046 w 7046"/>
              <a:gd name="T1" fmla="*/ 456 h 456"/>
              <a:gd name="T2" fmla="*/ 0 w 7046"/>
              <a:gd name="T3" fmla="*/ 0 h 456"/>
              <a:gd name="T4" fmla="*/ 0 w 7046"/>
              <a:gd name="T5" fmla="*/ 456 h 456"/>
              <a:gd name="T6" fmla="*/ 7046 w 7046"/>
              <a:gd name="T7" fmla="*/ 456 h 456"/>
            </a:gdLst>
            <a:ahLst/>
            <a:cxnLst>
              <a:cxn ang="0">
                <a:pos x="T0" y="T1"/>
              </a:cxn>
              <a:cxn ang="0">
                <a:pos x="T2" y="T3"/>
              </a:cxn>
              <a:cxn ang="0">
                <a:pos x="T4" y="T5"/>
              </a:cxn>
              <a:cxn ang="0">
                <a:pos x="T6" y="T7"/>
              </a:cxn>
            </a:cxnLst>
            <a:rect l="0" t="0" r="r" b="b"/>
            <a:pathLst>
              <a:path w="7046" h="456">
                <a:moveTo>
                  <a:pt x="7046" y="456"/>
                </a:moveTo>
                <a:lnTo>
                  <a:pt x="0" y="0"/>
                </a:lnTo>
                <a:lnTo>
                  <a:pt x="0" y="456"/>
                </a:lnTo>
                <a:lnTo>
                  <a:pt x="7046" y="456"/>
                </a:lnTo>
                <a:close/>
              </a:path>
            </a:pathLst>
          </a:custGeom>
          <a:solidFill>
            <a:schemeClr val="accent3"/>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6" name="Freeform 6"/>
          <p:cNvSpPr>
            <a:spLocks/>
          </p:cNvSpPr>
          <p:nvPr userDrawn="1"/>
        </p:nvSpPr>
        <p:spPr bwMode="auto">
          <a:xfrm>
            <a:off x="1588" y="5676900"/>
            <a:ext cx="12206288" cy="1181100"/>
          </a:xfrm>
          <a:custGeom>
            <a:avLst/>
            <a:gdLst>
              <a:gd name="T0" fmla="*/ 7689 w 7689"/>
              <a:gd name="T1" fmla="*/ 744 h 744"/>
              <a:gd name="T2" fmla="*/ 7689 w 7689"/>
              <a:gd name="T3" fmla="*/ 0 h 744"/>
              <a:gd name="T4" fmla="*/ 0 w 7689"/>
              <a:gd name="T5" fmla="*/ 619 h 744"/>
              <a:gd name="T6" fmla="*/ 0 w 7689"/>
              <a:gd name="T7" fmla="*/ 744 h 744"/>
              <a:gd name="T8" fmla="*/ 7689 w 7689"/>
              <a:gd name="T9" fmla="*/ 744 h 744"/>
            </a:gdLst>
            <a:ahLst/>
            <a:cxnLst>
              <a:cxn ang="0">
                <a:pos x="T0" y="T1"/>
              </a:cxn>
              <a:cxn ang="0">
                <a:pos x="T2" y="T3"/>
              </a:cxn>
              <a:cxn ang="0">
                <a:pos x="T4" y="T5"/>
              </a:cxn>
              <a:cxn ang="0">
                <a:pos x="T6" y="T7"/>
              </a:cxn>
              <a:cxn ang="0">
                <a:pos x="T8" y="T9"/>
              </a:cxn>
            </a:cxnLst>
            <a:rect l="0" t="0" r="r" b="b"/>
            <a:pathLst>
              <a:path w="7689" h="744">
                <a:moveTo>
                  <a:pt x="7689" y="744"/>
                </a:moveTo>
                <a:lnTo>
                  <a:pt x="7689" y="0"/>
                </a:lnTo>
                <a:lnTo>
                  <a:pt x="0" y="619"/>
                </a:lnTo>
                <a:lnTo>
                  <a:pt x="0" y="744"/>
                </a:lnTo>
                <a:lnTo>
                  <a:pt x="7689" y="744"/>
                </a:lnTo>
                <a:close/>
              </a:path>
            </a:pathLst>
          </a:custGeom>
          <a:solidFill>
            <a:schemeClr val="tx1">
              <a:lumMod val="75000"/>
            </a:schemeClr>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8" name="Freeform 7"/>
          <p:cNvSpPr>
            <a:spLocks/>
          </p:cNvSpPr>
          <p:nvPr userDrawn="1"/>
        </p:nvSpPr>
        <p:spPr bwMode="auto">
          <a:xfrm>
            <a:off x="1588" y="15875"/>
            <a:ext cx="12206288" cy="1549400"/>
          </a:xfrm>
          <a:custGeom>
            <a:avLst/>
            <a:gdLst>
              <a:gd name="T0" fmla="*/ 0 w 7801"/>
              <a:gd name="T1" fmla="*/ 976 h 976"/>
              <a:gd name="T2" fmla="*/ 7801 w 7801"/>
              <a:gd name="T3" fmla="*/ 536 h 976"/>
              <a:gd name="T4" fmla="*/ 0 w 7801"/>
              <a:gd name="T5" fmla="*/ 0 h 976"/>
              <a:gd name="T6" fmla="*/ 0 w 7801"/>
              <a:gd name="T7" fmla="*/ 976 h 976"/>
            </a:gdLst>
            <a:ahLst/>
            <a:cxnLst>
              <a:cxn ang="0">
                <a:pos x="T0" y="T1"/>
              </a:cxn>
              <a:cxn ang="0">
                <a:pos x="T2" y="T3"/>
              </a:cxn>
              <a:cxn ang="0">
                <a:pos x="T4" y="T5"/>
              </a:cxn>
              <a:cxn ang="0">
                <a:pos x="T6" y="T7"/>
              </a:cxn>
            </a:cxnLst>
            <a:rect l="0" t="0" r="r" b="b"/>
            <a:pathLst>
              <a:path w="7801" h="976">
                <a:moveTo>
                  <a:pt x="0" y="976"/>
                </a:moveTo>
                <a:lnTo>
                  <a:pt x="7801" y="536"/>
                </a:lnTo>
                <a:lnTo>
                  <a:pt x="0" y="0"/>
                </a:lnTo>
                <a:lnTo>
                  <a:pt x="0" y="976"/>
                </a:lnTo>
                <a:close/>
              </a:path>
            </a:pathLst>
          </a:custGeom>
          <a:solidFill>
            <a:schemeClr val="tx1"/>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12" name="Freeform 8"/>
          <p:cNvSpPr>
            <a:spLocks/>
          </p:cNvSpPr>
          <p:nvPr userDrawn="1"/>
        </p:nvSpPr>
        <p:spPr bwMode="auto">
          <a:xfrm>
            <a:off x="14288" y="3175"/>
            <a:ext cx="12193588" cy="1214438"/>
          </a:xfrm>
          <a:custGeom>
            <a:avLst/>
            <a:gdLst>
              <a:gd name="T0" fmla="*/ 4374 w 7681"/>
              <a:gd name="T1" fmla="*/ 0 h 765"/>
              <a:gd name="T2" fmla="*/ 0 w 7681"/>
              <a:gd name="T3" fmla="*/ 55 h 765"/>
              <a:gd name="T4" fmla="*/ 0 w 7681"/>
              <a:gd name="T5" fmla="*/ 159 h 765"/>
              <a:gd name="T6" fmla="*/ 7681 w 7681"/>
              <a:gd name="T7" fmla="*/ 765 h 765"/>
              <a:gd name="T8" fmla="*/ 7681 w 7681"/>
              <a:gd name="T9" fmla="*/ 0 h 765"/>
              <a:gd name="T10" fmla="*/ 4374 w 7681"/>
              <a:gd name="T11" fmla="*/ 0 h 765"/>
            </a:gdLst>
            <a:ahLst/>
            <a:cxnLst>
              <a:cxn ang="0">
                <a:pos x="T0" y="T1"/>
              </a:cxn>
              <a:cxn ang="0">
                <a:pos x="T2" y="T3"/>
              </a:cxn>
              <a:cxn ang="0">
                <a:pos x="T4" y="T5"/>
              </a:cxn>
              <a:cxn ang="0">
                <a:pos x="T6" y="T7"/>
              </a:cxn>
              <a:cxn ang="0">
                <a:pos x="T8" y="T9"/>
              </a:cxn>
              <a:cxn ang="0">
                <a:pos x="T10" y="T11"/>
              </a:cxn>
            </a:cxnLst>
            <a:rect l="0" t="0" r="r" b="b"/>
            <a:pathLst>
              <a:path w="7681" h="765">
                <a:moveTo>
                  <a:pt x="4374" y="0"/>
                </a:moveTo>
                <a:lnTo>
                  <a:pt x="0" y="55"/>
                </a:lnTo>
                <a:lnTo>
                  <a:pt x="0" y="159"/>
                </a:lnTo>
                <a:lnTo>
                  <a:pt x="7681" y="765"/>
                </a:lnTo>
                <a:lnTo>
                  <a:pt x="7681" y="0"/>
                </a:lnTo>
                <a:lnTo>
                  <a:pt x="4374" y="0"/>
                </a:lnTo>
                <a:close/>
              </a:path>
            </a:pathLst>
          </a:custGeom>
          <a:solidFill>
            <a:schemeClr val="tx1">
              <a:lumMod val="75000"/>
            </a:schemeClr>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13" name="Freeform 9"/>
          <p:cNvSpPr>
            <a:spLocks/>
          </p:cNvSpPr>
          <p:nvPr userDrawn="1"/>
        </p:nvSpPr>
        <p:spPr bwMode="auto">
          <a:xfrm>
            <a:off x="14288" y="3175"/>
            <a:ext cx="12193588" cy="598488"/>
          </a:xfrm>
          <a:custGeom>
            <a:avLst/>
            <a:gdLst>
              <a:gd name="T0" fmla="*/ 0 w 7681"/>
              <a:gd name="T1" fmla="*/ 0 h 377"/>
              <a:gd name="T2" fmla="*/ 0 w 7681"/>
              <a:gd name="T3" fmla="*/ 81 h 377"/>
              <a:gd name="T4" fmla="*/ 7681 w 7681"/>
              <a:gd name="T5" fmla="*/ 377 h 377"/>
              <a:gd name="T6" fmla="*/ 7681 w 7681"/>
              <a:gd name="T7" fmla="*/ 0 h 377"/>
              <a:gd name="T8" fmla="*/ 0 w 7681"/>
              <a:gd name="T9" fmla="*/ 0 h 377"/>
            </a:gdLst>
            <a:ahLst/>
            <a:cxnLst>
              <a:cxn ang="0">
                <a:pos x="T0" y="T1"/>
              </a:cxn>
              <a:cxn ang="0">
                <a:pos x="T2" y="T3"/>
              </a:cxn>
              <a:cxn ang="0">
                <a:pos x="T4" y="T5"/>
              </a:cxn>
              <a:cxn ang="0">
                <a:pos x="T6" y="T7"/>
              </a:cxn>
              <a:cxn ang="0">
                <a:pos x="T8" y="T9"/>
              </a:cxn>
            </a:cxnLst>
            <a:rect l="0" t="0" r="r" b="b"/>
            <a:pathLst>
              <a:path w="7681" h="377">
                <a:moveTo>
                  <a:pt x="0" y="0"/>
                </a:moveTo>
                <a:lnTo>
                  <a:pt x="0" y="81"/>
                </a:lnTo>
                <a:lnTo>
                  <a:pt x="7681" y="377"/>
                </a:lnTo>
                <a:lnTo>
                  <a:pt x="7681" y="0"/>
                </a:lnTo>
                <a:lnTo>
                  <a:pt x="0" y="0"/>
                </a:lnTo>
                <a:close/>
              </a:path>
            </a:pathLst>
          </a:custGeom>
          <a:gradFill>
            <a:gsLst>
              <a:gs pos="51000">
                <a:schemeClr val="accent1"/>
              </a:gs>
              <a:gs pos="100000">
                <a:schemeClr val="accent1">
                  <a:lumMod val="75000"/>
                </a:schemeClr>
              </a:gs>
            </a:gsLst>
            <a:lin ang="0" scaled="1"/>
          </a:gra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15" name="Freeform 10"/>
          <p:cNvSpPr>
            <a:spLocks/>
          </p:cNvSpPr>
          <p:nvPr userDrawn="1"/>
        </p:nvSpPr>
        <p:spPr bwMode="auto">
          <a:xfrm>
            <a:off x="1588" y="6081713"/>
            <a:ext cx="12206288" cy="776288"/>
          </a:xfrm>
          <a:custGeom>
            <a:avLst/>
            <a:gdLst>
              <a:gd name="T0" fmla="*/ 7689 w 7689"/>
              <a:gd name="T1" fmla="*/ 489 h 489"/>
              <a:gd name="T2" fmla="*/ 7689 w 7689"/>
              <a:gd name="T3" fmla="*/ 0 h 489"/>
              <a:gd name="T4" fmla="*/ 0 w 7689"/>
              <a:gd name="T5" fmla="*/ 442 h 489"/>
              <a:gd name="T6" fmla="*/ 0 w 7689"/>
              <a:gd name="T7" fmla="*/ 489 h 489"/>
              <a:gd name="T8" fmla="*/ 5020 w 7689"/>
              <a:gd name="T9" fmla="*/ 489 h 489"/>
              <a:gd name="T10" fmla="*/ 7689 w 7689"/>
              <a:gd name="T11" fmla="*/ 489 h 489"/>
            </a:gdLst>
            <a:ahLst/>
            <a:cxnLst>
              <a:cxn ang="0">
                <a:pos x="T0" y="T1"/>
              </a:cxn>
              <a:cxn ang="0">
                <a:pos x="T2" y="T3"/>
              </a:cxn>
              <a:cxn ang="0">
                <a:pos x="T4" y="T5"/>
              </a:cxn>
              <a:cxn ang="0">
                <a:pos x="T6" y="T7"/>
              </a:cxn>
              <a:cxn ang="0">
                <a:pos x="T8" y="T9"/>
              </a:cxn>
              <a:cxn ang="0">
                <a:pos x="T10" y="T11"/>
              </a:cxn>
            </a:cxnLst>
            <a:rect l="0" t="0" r="r" b="b"/>
            <a:pathLst>
              <a:path w="7689" h="489">
                <a:moveTo>
                  <a:pt x="7689" y="489"/>
                </a:moveTo>
                <a:lnTo>
                  <a:pt x="7689" y="0"/>
                </a:lnTo>
                <a:lnTo>
                  <a:pt x="0" y="442"/>
                </a:lnTo>
                <a:lnTo>
                  <a:pt x="0" y="489"/>
                </a:lnTo>
                <a:lnTo>
                  <a:pt x="5020" y="489"/>
                </a:lnTo>
                <a:lnTo>
                  <a:pt x="7689" y="489"/>
                </a:lnTo>
                <a:close/>
              </a:path>
            </a:pathLst>
          </a:custGeom>
          <a:gradFill>
            <a:gsLst>
              <a:gs pos="51000">
                <a:schemeClr val="accent1"/>
              </a:gs>
              <a:gs pos="100000">
                <a:schemeClr val="accent1">
                  <a:lumMod val="75000"/>
                </a:schemeClr>
              </a:gs>
            </a:gsLst>
            <a:lin ang="0" scaled="1"/>
          </a:gra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2" name="Title 1"/>
          <p:cNvSpPr>
            <a:spLocks noGrp="1"/>
          </p:cNvSpPr>
          <p:nvPr>
            <p:ph type="title"/>
          </p:nvPr>
        </p:nvSpPr>
        <p:spPr>
          <a:xfrm>
            <a:off x="381000" y="519601"/>
            <a:ext cx="10515600" cy="763588"/>
          </a:xfrm>
        </p:spPr>
        <p:txBody>
          <a:bodyPr>
            <a:normAutofit/>
          </a:bodyPr>
          <a:lstStyle>
            <a:lvl1pPr>
              <a:defRPr sz="3999">
                <a:solidFill>
                  <a:schemeClr val="bg1"/>
                </a:solidFill>
              </a:defRPr>
            </a:lvl1pPr>
          </a:lstStyle>
          <a:p>
            <a:r>
              <a:rPr lang="en-US"/>
              <a:t>Click to edit Master title style</a:t>
            </a:r>
          </a:p>
        </p:txBody>
      </p:sp>
      <p:pic>
        <p:nvPicPr>
          <p:cNvPr id="10" name="Picture 9">
            <a:extLst>
              <a:ext uri="{FF2B5EF4-FFF2-40B4-BE49-F238E27FC236}">
                <a16:creationId xmlns:a16="http://schemas.microsoft.com/office/drawing/2014/main" id="{A33A1BE5-9458-479F-92F3-CA187DFBBA9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57453" y="5329228"/>
            <a:ext cx="2139516" cy="695343"/>
          </a:xfrm>
          <a:prstGeom prst="rect">
            <a:avLst/>
          </a:prstGeom>
        </p:spPr>
      </p:pic>
    </p:spTree>
    <p:extLst>
      <p:ext uri="{BB962C8B-B14F-4D97-AF65-F5344CB8AC3E}">
        <p14:creationId xmlns:p14="http://schemas.microsoft.com/office/powerpoint/2010/main" val="75760909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60000">
                                          <p:cBhvr additive="base">
                                            <p:cTn id="7" dur="500" fill="hold"/>
                                            <p:tgtEl>
                                              <p:spTgt spid="16"/>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322D0BB-B3CE-4FC4-B1AA-21F98102BC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5835" y="1217614"/>
            <a:ext cx="3671278" cy="5495925"/>
          </a:xfrm>
          <a:prstGeom prst="rect">
            <a:avLst/>
          </a:prstGeom>
        </p:spPr>
      </p:pic>
      <p:sp>
        <p:nvSpPr>
          <p:cNvPr id="5" name="Freeform 5"/>
          <p:cNvSpPr>
            <a:spLocks/>
          </p:cNvSpPr>
          <p:nvPr userDrawn="1"/>
        </p:nvSpPr>
        <p:spPr bwMode="auto">
          <a:xfrm>
            <a:off x="1589" y="6134100"/>
            <a:ext cx="11185525" cy="723900"/>
          </a:xfrm>
          <a:custGeom>
            <a:avLst/>
            <a:gdLst>
              <a:gd name="T0" fmla="*/ 7046 w 7046"/>
              <a:gd name="T1" fmla="*/ 456 h 456"/>
              <a:gd name="T2" fmla="*/ 0 w 7046"/>
              <a:gd name="T3" fmla="*/ 0 h 456"/>
              <a:gd name="T4" fmla="*/ 0 w 7046"/>
              <a:gd name="T5" fmla="*/ 456 h 456"/>
              <a:gd name="T6" fmla="*/ 7046 w 7046"/>
              <a:gd name="T7" fmla="*/ 456 h 456"/>
            </a:gdLst>
            <a:ahLst/>
            <a:cxnLst>
              <a:cxn ang="0">
                <a:pos x="T0" y="T1"/>
              </a:cxn>
              <a:cxn ang="0">
                <a:pos x="T2" y="T3"/>
              </a:cxn>
              <a:cxn ang="0">
                <a:pos x="T4" y="T5"/>
              </a:cxn>
              <a:cxn ang="0">
                <a:pos x="T6" y="T7"/>
              </a:cxn>
            </a:cxnLst>
            <a:rect l="0" t="0" r="r" b="b"/>
            <a:pathLst>
              <a:path w="7046" h="456">
                <a:moveTo>
                  <a:pt x="7046" y="456"/>
                </a:moveTo>
                <a:lnTo>
                  <a:pt x="0" y="0"/>
                </a:lnTo>
                <a:lnTo>
                  <a:pt x="0" y="456"/>
                </a:lnTo>
                <a:lnTo>
                  <a:pt x="7046" y="456"/>
                </a:lnTo>
                <a:close/>
              </a:path>
            </a:pathLst>
          </a:custGeom>
          <a:solidFill>
            <a:schemeClr val="accent3"/>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6" name="Freeform 6"/>
          <p:cNvSpPr>
            <a:spLocks/>
          </p:cNvSpPr>
          <p:nvPr userDrawn="1"/>
        </p:nvSpPr>
        <p:spPr bwMode="auto">
          <a:xfrm>
            <a:off x="1588" y="5676900"/>
            <a:ext cx="12206288" cy="1181100"/>
          </a:xfrm>
          <a:custGeom>
            <a:avLst/>
            <a:gdLst>
              <a:gd name="T0" fmla="*/ 7689 w 7689"/>
              <a:gd name="T1" fmla="*/ 744 h 744"/>
              <a:gd name="T2" fmla="*/ 7689 w 7689"/>
              <a:gd name="T3" fmla="*/ 0 h 744"/>
              <a:gd name="T4" fmla="*/ 0 w 7689"/>
              <a:gd name="T5" fmla="*/ 619 h 744"/>
              <a:gd name="T6" fmla="*/ 0 w 7689"/>
              <a:gd name="T7" fmla="*/ 744 h 744"/>
              <a:gd name="T8" fmla="*/ 7689 w 7689"/>
              <a:gd name="T9" fmla="*/ 744 h 744"/>
            </a:gdLst>
            <a:ahLst/>
            <a:cxnLst>
              <a:cxn ang="0">
                <a:pos x="T0" y="T1"/>
              </a:cxn>
              <a:cxn ang="0">
                <a:pos x="T2" y="T3"/>
              </a:cxn>
              <a:cxn ang="0">
                <a:pos x="T4" y="T5"/>
              </a:cxn>
              <a:cxn ang="0">
                <a:pos x="T6" y="T7"/>
              </a:cxn>
              <a:cxn ang="0">
                <a:pos x="T8" y="T9"/>
              </a:cxn>
            </a:cxnLst>
            <a:rect l="0" t="0" r="r" b="b"/>
            <a:pathLst>
              <a:path w="7689" h="744">
                <a:moveTo>
                  <a:pt x="7689" y="744"/>
                </a:moveTo>
                <a:lnTo>
                  <a:pt x="7689" y="0"/>
                </a:lnTo>
                <a:lnTo>
                  <a:pt x="0" y="619"/>
                </a:lnTo>
                <a:lnTo>
                  <a:pt x="0" y="744"/>
                </a:lnTo>
                <a:lnTo>
                  <a:pt x="7689" y="744"/>
                </a:lnTo>
                <a:close/>
              </a:path>
            </a:pathLst>
          </a:custGeom>
          <a:solidFill>
            <a:schemeClr val="tx1">
              <a:lumMod val="75000"/>
            </a:schemeClr>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8" name="Freeform 7"/>
          <p:cNvSpPr>
            <a:spLocks/>
          </p:cNvSpPr>
          <p:nvPr userDrawn="1"/>
        </p:nvSpPr>
        <p:spPr bwMode="auto">
          <a:xfrm>
            <a:off x="1588" y="15875"/>
            <a:ext cx="12206288" cy="1549400"/>
          </a:xfrm>
          <a:custGeom>
            <a:avLst/>
            <a:gdLst>
              <a:gd name="T0" fmla="*/ 0 w 7801"/>
              <a:gd name="T1" fmla="*/ 976 h 976"/>
              <a:gd name="T2" fmla="*/ 7801 w 7801"/>
              <a:gd name="T3" fmla="*/ 536 h 976"/>
              <a:gd name="T4" fmla="*/ 0 w 7801"/>
              <a:gd name="T5" fmla="*/ 0 h 976"/>
              <a:gd name="T6" fmla="*/ 0 w 7801"/>
              <a:gd name="T7" fmla="*/ 976 h 976"/>
            </a:gdLst>
            <a:ahLst/>
            <a:cxnLst>
              <a:cxn ang="0">
                <a:pos x="T0" y="T1"/>
              </a:cxn>
              <a:cxn ang="0">
                <a:pos x="T2" y="T3"/>
              </a:cxn>
              <a:cxn ang="0">
                <a:pos x="T4" y="T5"/>
              </a:cxn>
              <a:cxn ang="0">
                <a:pos x="T6" y="T7"/>
              </a:cxn>
            </a:cxnLst>
            <a:rect l="0" t="0" r="r" b="b"/>
            <a:pathLst>
              <a:path w="7801" h="976">
                <a:moveTo>
                  <a:pt x="0" y="976"/>
                </a:moveTo>
                <a:lnTo>
                  <a:pt x="7801" y="536"/>
                </a:lnTo>
                <a:lnTo>
                  <a:pt x="0" y="0"/>
                </a:lnTo>
                <a:lnTo>
                  <a:pt x="0" y="976"/>
                </a:lnTo>
                <a:close/>
              </a:path>
            </a:pathLst>
          </a:custGeom>
          <a:solidFill>
            <a:schemeClr val="tx1"/>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12" name="Freeform 8"/>
          <p:cNvSpPr>
            <a:spLocks/>
          </p:cNvSpPr>
          <p:nvPr userDrawn="1"/>
        </p:nvSpPr>
        <p:spPr bwMode="auto">
          <a:xfrm>
            <a:off x="14288" y="3175"/>
            <a:ext cx="12193588" cy="1214438"/>
          </a:xfrm>
          <a:custGeom>
            <a:avLst/>
            <a:gdLst>
              <a:gd name="T0" fmla="*/ 4374 w 7681"/>
              <a:gd name="T1" fmla="*/ 0 h 765"/>
              <a:gd name="T2" fmla="*/ 0 w 7681"/>
              <a:gd name="T3" fmla="*/ 55 h 765"/>
              <a:gd name="T4" fmla="*/ 0 w 7681"/>
              <a:gd name="T5" fmla="*/ 159 h 765"/>
              <a:gd name="T6" fmla="*/ 7681 w 7681"/>
              <a:gd name="T7" fmla="*/ 765 h 765"/>
              <a:gd name="T8" fmla="*/ 7681 w 7681"/>
              <a:gd name="T9" fmla="*/ 0 h 765"/>
              <a:gd name="T10" fmla="*/ 4374 w 7681"/>
              <a:gd name="T11" fmla="*/ 0 h 765"/>
            </a:gdLst>
            <a:ahLst/>
            <a:cxnLst>
              <a:cxn ang="0">
                <a:pos x="T0" y="T1"/>
              </a:cxn>
              <a:cxn ang="0">
                <a:pos x="T2" y="T3"/>
              </a:cxn>
              <a:cxn ang="0">
                <a:pos x="T4" y="T5"/>
              </a:cxn>
              <a:cxn ang="0">
                <a:pos x="T6" y="T7"/>
              </a:cxn>
              <a:cxn ang="0">
                <a:pos x="T8" y="T9"/>
              </a:cxn>
              <a:cxn ang="0">
                <a:pos x="T10" y="T11"/>
              </a:cxn>
            </a:cxnLst>
            <a:rect l="0" t="0" r="r" b="b"/>
            <a:pathLst>
              <a:path w="7681" h="765">
                <a:moveTo>
                  <a:pt x="4374" y="0"/>
                </a:moveTo>
                <a:lnTo>
                  <a:pt x="0" y="55"/>
                </a:lnTo>
                <a:lnTo>
                  <a:pt x="0" y="159"/>
                </a:lnTo>
                <a:lnTo>
                  <a:pt x="7681" y="765"/>
                </a:lnTo>
                <a:lnTo>
                  <a:pt x="7681" y="0"/>
                </a:lnTo>
                <a:lnTo>
                  <a:pt x="4374" y="0"/>
                </a:lnTo>
                <a:close/>
              </a:path>
            </a:pathLst>
          </a:custGeom>
          <a:solidFill>
            <a:schemeClr val="tx1">
              <a:lumMod val="75000"/>
            </a:schemeClr>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13" name="Freeform 9"/>
          <p:cNvSpPr>
            <a:spLocks/>
          </p:cNvSpPr>
          <p:nvPr userDrawn="1"/>
        </p:nvSpPr>
        <p:spPr bwMode="auto">
          <a:xfrm>
            <a:off x="14288" y="3175"/>
            <a:ext cx="12193588" cy="598488"/>
          </a:xfrm>
          <a:custGeom>
            <a:avLst/>
            <a:gdLst>
              <a:gd name="T0" fmla="*/ 0 w 7681"/>
              <a:gd name="T1" fmla="*/ 0 h 377"/>
              <a:gd name="T2" fmla="*/ 0 w 7681"/>
              <a:gd name="T3" fmla="*/ 81 h 377"/>
              <a:gd name="T4" fmla="*/ 7681 w 7681"/>
              <a:gd name="T5" fmla="*/ 377 h 377"/>
              <a:gd name="T6" fmla="*/ 7681 w 7681"/>
              <a:gd name="T7" fmla="*/ 0 h 377"/>
              <a:gd name="T8" fmla="*/ 0 w 7681"/>
              <a:gd name="T9" fmla="*/ 0 h 377"/>
            </a:gdLst>
            <a:ahLst/>
            <a:cxnLst>
              <a:cxn ang="0">
                <a:pos x="T0" y="T1"/>
              </a:cxn>
              <a:cxn ang="0">
                <a:pos x="T2" y="T3"/>
              </a:cxn>
              <a:cxn ang="0">
                <a:pos x="T4" y="T5"/>
              </a:cxn>
              <a:cxn ang="0">
                <a:pos x="T6" y="T7"/>
              </a:cxn>
              <a:cxn ang="0">
                <a:pos x="T8" y="T9"/>
              </a:cxn>
            </a:cxnLst>
            <a:rect l="0" t="0" r="r" b="b"/>
            <a:pathLst>
              <a:path w="7681" h="377">
                <a:moveTo>
                  <a:pt x="0" y="0"/>
                </a:moveTo>
                <a:lnTo>
                  <a:pt x="0" y="81"/>
                </a:lnTo>
                <a:lnTo>
                  <a:pt x="7681" y="377"/>
                </a:lnTo>
                <a:lnTo>
                  <a:pt x="7681" y="0"/>
                </a:lnTo>
                <a:lnTo>
                  <a:pt x="0" y="0"/>
                </a:lnTo>
                <a:close/>
              </a:path>
            </a:pathLst>
          </a:custGeom>
          <a:gradFill>
            <a:gsLst>
              <a:gs pos="51000">
                <a:schemeClr val="accent1"/>
              </a:gs>
              <a:gs pos="100000">
                <a:schemeClr val="accent1">
                  <a:lumMod val="75000"/>
                </a:schemeClr>
              </a:gs>
            </a:gsLst>
            <a:lin ang="0" scaled="1"/>
          </a:gra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15" name="Freeform 10"/>
          <p:cNvSpPr>
            <a:spLocks/>
          </p:cNvSpPr>
          <p:nvPr userDrawn="1"/>
        </p:nvSpPr>
        <p:spPr bwMode="auto">
          <a:xfrm>
            <a:off x="1588" y="6081713"/>
            <a:ext cx="12206288" cy="776288"/>
          </a:xfrm>
          <a:custGeom>
            <a:avLst/>
            <a:gdLst>
              <a:gd name="T0" fmla="*/ 7689 w 7689"/>
              <a:gd name="T1" fmla="*/ 489 h 489"/>
              <a:gd name="T2" fmla="*/ 7689 w 7689"/>
              <a:gd name="T3" fmla="*/ 0 h 489"/>
              <a:gd name="T4" fmla="*/ 0 w 7689"/>
              <a:gd name="T5" fmla="*/ 442 h 489"/>
              <a:gd name="T6" fmla="*/ 0 w 7689"/>
              <a:gd name="T7" fmla="*/ 489 h 489"/>
              <a:gd name="T8" fmla="*/ 5020 w 7689"/>
              <a:gd name="T9" fmla="*/ 489 h 489"/>
              <a:gd name="T10" fmla="*/ 7689 w 7689"/>
              <a:gd name="T11" fmla="*/ 489 h 489"/>
            </a:gdLst>
            <a:ahLst/>
            <a:cxnLst>
              <a:cxn ang="0">
                <a:pos x="T0" y="T1"/>
              </a:cxn>
              <a:cxn ang="0">
                <a:pos x="T2" y="T3"/>
              </a:cxn>
              <a:cxn ang="0">
                <a:pos x="T4" y="T5"/>
              </a:cxn>
              <a:cxn ang="0">
                <a:pos x="T6" y="T7"/>
              </a:cxn>
              <a:cxn ang="0">
                <a:pos x="T8" y="T9"/>
              </a:cxn>
              <a:cxn ang="0">
                <a:pos x="T10" y="T11"/>
              </a:cxn>
            </a:cxnLst>
            <a:rect l="0" t="0" r="r" b="b"/>
            <a:pathLst>
              <a:path w="7689" h="489">
                <a:moveTo>
                  <a:pt x="7689" y="489"/>
                </a:moveTo>
                <a:lnTo>
                  <a:pt x="7689" y="0"/>
                </a:lnTo>
                <a:lnTo>
                  <a:pt x="0" y="442"/>
                </a:lnTo>
                <a:lnTo>
                  <a:pt x="0" y="489"/>
                </a:lnTo>
                <a:lnTo>
                  <a:pt x="5020" y="489"/>
                </a:lnTo>
                <a:lnTo>
                  <a:pt x="7689" y="489"/>
                </a:lnTo>
                <a:close/>
              </a:path>
            </a:pathLst>
          </a:custGeom>
          <a:gradFill>
            <a:gsLst>
              <a:gs pos="51000">
                <a:schemeClr val="accent1"/>
              </a:gs>
              <a:gs pos="100000">
                <a:schemeClr val="accent1">
                  <a:lumMod val="75000"/>
                </a:schemeClr>
              </a:gs>
            </a:gsLst>
            <a:lin ang="0" scaled="1"/>
          </a:gra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2" name="Title 1"/>
          <p:cNvSpPr>
            <a:spLocks noGrp="1"/>
          </p:cNvSpPr>
          <p:nvPr>
            <p:ph type="title"/>
          </p:nvPr>
        </p:nvSpPr>
        <p:spPr>
          <a:xfrm>
            <a:off x="381000" y="519601"/>
            <a:ext cx="10515600" cy="763588"/>
          </a:xfrm>
        </p:spPr>
        <p:txBody>
          <a:bodyPr>
            <a:normAutofit/>
          </a:bodyPr>
          <a:lstStyle>
            <a:lvl1pPr>
              <a:defRPr sz="3999">
                <a:solidFill>
                  <a:schemeClr val="bg1"/>
                </a:solidFill>
              </a:defRPr>
            </a:lvl1pPr>
          </a:lstStyle>
          <a:p>
            <a:r>
              <a:rPr lang="en-US"/>
              <a:t>Click to edit Master title style</a:t>
            </a:r>
          </a:p>
        </p:txBody>
      </p:sp>
      <p:pic>
        <p:nvPicPr>
          <p:cNvPr id="10" name="Picture 9">
            <a:extLst>
              <a:ext uri="{FF2B5EF4-FFF2-40B4-BE49-F238E27FC236}">
                <a16:creationId xmlns:a16="http://schemas.microsoft.com/office/drawing/2014/main" id="{A33A1BE5-9458-479F-92F3-CA187DFBBA9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57453" y="5329228"/>
            <a:ext cx="2139516" cy="695343"/>
          </a:xfrm>
          <a:prstGeom prst="rect">
            <a:avLst/>
          </a:prstGeom>
        </p:spPr>
      </p:pic>
    </p:spTree>
    <p:extLst>
      <p:ext uri="{BB962C8B-B14F-4D97-AF65-F5344CB8AC3E}">
        <p14:creationId xmlns:p14="http://schemas.microsoft.com/office/powerpoint/2010/main" val="196776177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0000">
                                          <p:cBhvr additive="base">
                                            <p:cTn id="7" dur="500" fill="hold"/>
                                            <p:tgtEl>
                                              <p:spTgt spid="11"/>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184917" y="799637"/>
            <a:ext cx="4368908" cy="5459842"/>
          </a:xfrm>
          <a:prstGeom prst="rect">
            <a:avLst/>
          </a:prstGeom>
        </p:spPr>
      </p:pic>
      <p:sp>
        <p:nvSpPr>
          <p:cNvPr id="5" name="Freeform 5"/>
          <p:cNvSpPr>
            <a:spLocks/>
          </p:cNvSpPr>
          <p:nvPr userDrawn="1"/>
        </p:nvSpPr>
        <p:spPr bwMode="auto">
          <a:xfrm>
            <a:off x="1589" y="6134100"/>
            <a:ext cx="11185525" cy="723900"/>
          </a:xfrm>
          <a:custGeom>
            <a:avLst/>
            <a:gdLst>
              <a:gd name="T0" fmla="*/ 7046 w 7046"/>
              <a:gd name="T1" fmla="*/ 456 h 456"/>
              <a:gd name="T2" fmla="*/ 0 w 7046"/>
              <a:gd name="T3" fmla="*/ 0 h 456"/>
              <a:gd name="T4" fmla="*/ 0 w 7046"/>
              <a:gd name="T5" fmla="*/ 456 h 456"/>
              <a:gd name="T6" fmla="*/ 7046 w 7046"/>
              <a:gd name="T7" fmla="*/ 456 h 456"/>
            </a:gdLst>
            <a:ahLst/>
            <a:cxnLst>
              <a:cxn ang="0">
                <a:pos x="T0" y="T1"/>
              </a:cxn>
              <a:cxn ang="0">
                <a:pos x="T2" y="T3"/>
              </a:cxn>
              <a:cxn ang="0">
                <a:pos x="T4" y="T5"/>
              </a:cxn>
              <a:cxn ang="0">
                <a:pos x="T6" y="T7"/>
              </a:cxn>
            </a:cxnLst>
            <a:rect l="0" t="0" r="r" b="b"/>
            <a:pathLst>
              <a:path w="7046" h="456">
                <a:moveTo>
                  <a:pt x="7046" y="456"/>
                </a:moveTo>
                <a:lnTo>
                  <a:pt x="0" y="0"/>
                </a:lnTo>
                <a:lnTo>
                  <a:pt x="0" y="456"/>
                </a:lnTo>
                <a:lnTo>
                  <a:pt x="7046" y="456"/>
                </a:lnTo>
                <a:close/>
              </a:path>
            </a:pathLst>
          </a:custGeom>
          <a:solidFill>
            <a:schemeClr val="accent3"/>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6" name="Freeform 6"/>
          <p:cNvSpPr>
            <a:spLocks/>
          </p:cNvSpPr>
          <p:nvPr userDrawn="1"/>
        </p:nvSpPr>
        <p:spPr bwMode="auto">
          <a:xfrm>
            <a:off x="1588" y="5676900"/>
            <a:ext cx="12206288" cy="1181100"/>
          </a:xfrm>
          <a:custGeom>
            <a:avLst/>
            <a:gdLst>
              <a:gd name="T0" fmla="*/ 7689 w 7689"/>
              <a:gd name="T1" fmla="*/ 744 h 744"/>
              <a:gd name="T2" fmla="*/ 7689 w 7689"/>
              <a:gd name="T3" fmla="*/ 0 h 744"/>
              <a:gd name="T4" fmla="*/ 0 w 7689"/>
              <a:gd name="T5" fmla="*/ 619 h 744"/>
              <a:gd name="T6" fmla="*/ 0 w 7689"/>
              <a:gd name="T7" fmla="*/ 744 h 744"/>
              <a:gd name="T8" fmla="*/ 7689 w 7689"/>
              <a:gd name="T9" fmla="*/ 744 h 744"/>
            </a:gdLst>
            <a:ahLst/>
            <a:cxnLst>
              <a:cxn ang="0">
                <a:pos x="T0" y="T1"/>
              </a:cxn>
              <a:cxn ang="0">
                <a:pos x="T2" y="T3"/>
              </a:cxn>
              <a:cxn ang="0">
                <a:pos x="T4" y="T5"/>
              </a:cxn>
              <a:cxn ang="0">
                <a:pos x="T6" y="T7"/>
              </a:cxn>
              <a:cxn ang="0">
                <a:pos x="T8" y="T9"/>
              </a:cxn>
            </a:cxnLst>
            <a:rect l="0" t="0" r="r" b="b"/>
            <a:pathLst>
              <a:path w="7689" h="744">
                <a:moveTo>
                  <a:pt x="7689" y="744"/>
                </a:moveTo>
                <a:lnTo>
                  <a:pt x="7689" y="0"/>
                </a:lnTo>
                <a:lnTo>
                  <a:pt x="0" y="619"/>
                </a:lnTo>
                <a:lnTo>
                  <a:pt x="0" y="744"/>
                </a:lnTo>
                <a:lnTo>
                  <a:pt x="7689" y="744"/>
                </a:lnTo>
                <a:close/>
              </a:path>
            </a:pathLst>
          </a:custGeom>
          <a:solidFill>
            <a:schemeClr val="tx1">
              <a:lumMod val="75000"/>
            </a:schemeClr>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8" name="Freeform 7"/>
          <p:cNvSpPr>
            <a:spLocks/>
          </p:cNvSpPr>
          <p:nvPr userDrawn="1"/>
        </p:nvSpPr>
        <p:spPr bwMode="auto">
          <a:xfrm>
            <a:off x="1588" y="15875"/>
            <a:ext cx="12206288" cy="1549400"/>
          </a:xfrm>
          <a:custGeom>
            <a:avLst/>
            <a:gdLst>
              <a:gd name="T0" fmla="*/ 0 w 7801"/>
              <a:gd name="T1" fmla="*/ 976 h 976"/>
              <a:gd name="T2" fmla="*/ 7801 w 7801"/>
              <a:gd name="T3" fmla="*/ 536 h 976"/>
              <a:gd name="T4" fmla="*/ 0 w 7801"/>
              <a:gd name="T5" fmla="*/ 0 h 976"/>
              <a:gd name="T6" fmla="*/ 0 w 7801"/>
              <a:gd name="T7" fmla="*/ 976 h 976"/>
            </a:gdLst>
            <a:ahLst/>
            <a:cxnLst>
              <a:cxn ang="0">
                <a:pos x="T0" y="T1"/>
              </a:cxn>
              <a:cxn ang="0">
                <a:pos x="T2" y="T3"/>
              </a:cxn>
              <a:cxn ang="0">
                <a:pos x="T4" y="T5"/>
              </a:cxn>
              <a:cxn ang="0">
                <a:pos x="T6" y="T7"/>
              </a:cxn>
            </a:cxnLst>
            <a:rect l="0" t="0" r="r" b="b"/>
            <a:pathLst>
              <a:path w="7801" h="976">
                <a:moveTo>
                  <a:pt x="0" y="976"/>
                </a:moveTo>
                <a:lnTo>
                  <a:pt x="7801" y="536"/>
                </a:lnTo>
                <a:lnTo>
                  <a:pt x="0" y="0"/>
                </a:lnTo>
                <a:lnTo>
                  <a:pt x="0" y="976"/>
                </a:lnTo>
                <a:close/>
              </a:path>
            </a:pathLst>
          </a:custGeom>
          <a:solidFill>
            <a:schemeClr val="tx1"/>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12" name="Freeform 8"/>
          <p:cNvSpPr>
            <a:spLocks/>
          </p:cNvSpPr>
          <p:nvPr userDrawn="1"/>
        </p:nvSpPr>
        <p:spPr bwMode="auto">
          <a:xfrm>
            <a:off x="14288" y="3175"/>
            <a:ext cx="12193588" cy="1214438"/>
          </a:xfrm>
          <a:custGeom>
            <a:avLst/>
            <a:gdLst>
              <a:gd name="T0" fmla="*/ 4374 w 7681"/>
              <a:gd name="T1" fmla="*/ 0 h 765"/>
              <a:gd name="T2" fmla="*/ 0 w 7681"/>
              <a:gd name="T3" fmla="*/ 55 h 765"/>
              <a:gd name="T4" fmla="*/ 0 w 7681"/>
              <a:gd name="T5" fmla="*/ 159 h 765"/>
              <a:gd name="T6" fmla="*/ 7681 w 7681"/>
              <a:gd name="T7" fmla="*/ 765 h 765"/>
              <a:gd name="T8" fmla="*/ 7681 w 7681"/>
              <a:gd name="T9" fmla="*/ 0 h 765"/>
              <a:gd name="T10" fmla="*/ 4374 w 7681"/>
              <a:gd name="T11" fmla="*/ 0 h 765"/>
            </a:gdLst>
            <a:ahLst/>
            <a:cxnLst>
              <a:cxn ang="0">
                <a:pos x="T0" y="T1"/>
              </a:cxn>
              <a:cxn ang="0">
                <a:pos x="T2" y="T3"/>
              </a:cxn>
              <a:cxn ang="0">
                <a:pos x="T4" y="T5"/>
              </a:cxn>
              <a:cxn ang="0">
                <a:pos x="T6" y="T7"/>
              </a:cxn>
              <a:cxn ang="0">
                <a:pos x="T8" y="T9"/>
              </a:cxn>
              <a:cxn ang="0">
                <a:pos x="T10" y="T11"/>
              </a:cxn>
            </a:cxnLst>
            <a:rect l="0" t="0" r="r" b="b"/>
            <a:pathLst>
              <a:path w="7681" h="765">
                <a:moveTo>
                  <a:pt x="4374" y="0"/>
                </a:moveTo>
                <a:lnTo>
                  <a:pt x="0" y="55"/>
                </a:lnTo>
                <a:lnTo>
                  <a:pt x="0" y="159"/>
                </a:lnTo>
                <a:lnTo>
                  <a:pt x="7681" y="765"/>
                </a:lnTo>
                <a:lnTo>
                  <a:pt x="7681" y="0"/>
                </a:lnTo>
                <a:lnTo>
                  <a:pt x="4374" y="0"/>
                </a:lnTo>
                <a:close/>
              </a:path>
            </a:pathLst>
          </a:custGeom>
          <a:solidFill>
            <a:schemeClr val="tx1">
              <a:lumMod val="75000"/>
            </a:schemeClr>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13" name="Freeform 9"/>
          <p:cNvSpPr>
            <a:spLocks/>
          </p:cNvSpPr>
          <p:nvPr userDrawn="1"/>
        </p:nvSpPr>
        <p:spPr bwMode="auto">
          <a:xfrm>
            <a:off x="14288" y="3175"/>
            <a:ext cx="12193588" cy="598488"/>
          </a:xfrm>
          <a:custGeom>
            <a:avLst/>
            <a:gdLst>
              <a:gd name="T0" fmla="*/ 0 w 7681"/>
              <a:gd name="T1" fmla="*/ 0 h 377"/>
              <a:gd name="T2" fmla="*/ 0 w 7681"/>
              <a:gd name="T3" fmla="*/ 81 h 377"/>
              <a:gd name="T4" fmla="*/ 7681 w 7681"/>
              <a:gd name="T5" fmla="*/ 377 h 377"/>
              <a:gd name="T6" fmla="*/ 7681 w 7681"/>
              <a:gd name="T7" fmla="*/ 0 h 377"/>
              <a:gd name="T8" fmla="*/ 0 w 7681"/>
              <a:gd name="T9" fmla="*/ 0 h 377"/>
            </a:gdLst>
            <a:ahLst/>
            <a:cxnLst>
              <a:cxn ang="0">
                <a:pos x="T0" y="T1"/>
              </a:cxn>
              <a:cxn ang="0">
                <a:pos x="T2" y="T3"/>
              </a:cxn>
              <a:cxn ang="0">
                <a:pos x="T4" y="T5"/>
              </a:cxn>
              <a:cxn ang="0">
                <a:pos x="T6" y="T7"/>
              </a:cxn>
              <a:cxn ang="0">
                <a:pos x="T8" y="T9"/>
              </a:cxn>
            </a:cxnLst>
            <a:rect l="0" t="0" r="r" b="b"/>
            <a:pathLst>
              <a:path w="7681" h="377">
                <a:moveTo>
                  <a:pt x="0" y="0"/>
                </a:moveTo>
                <a:lnTo>
                  <a:pt x="0" y="81"/>
                </a:lnTo>
                <a:lnTo>
                  <a:pt x="7681" y="377"/>
                </a:lnTo>
                <a:lnTo>
                  <a:pt x="7681" y="0"/>
                </a:lnTo>
                <a:lnTo>
                  <a:pt x="0" y="0"/>
                </a:lnTo>
                <a:close/>
              </a:path>
            </a:pathLst>
          </a:custGeom>
          <a:gradFill>
            <a:gsLst>
              <a:gs pos="51000">
                <a:schemeClr val="accent1"/>
              </a:gs>
              <a:gs pos="100000">
                <a:schemeClr val="accent1">
                  <a:lumMod val="75000"/>
                </a:schemeClr>
              </a:gs>
            </a:gsLst>
            <a:lin ang="0" scaled="1"/>
          </a:gra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15" name="Freeform 10"/>
          <p:cNvSpPr>
            <a:spLocks/>
          </p:cNvSpPr>
          <p:nvPr userDrawn="1"/>
        </p:nvSpPr>
        <p:spPr bwMode="auto">
          <a:xfrm>
            <a:off x="1588" y="6081713"/>
            <a:ext cx="12206288" cy="776288"/>
          </a:xfrm>
          <a:custGeom>
            <a:avLst/>
            <a:gdLst>
              <a:gd name="T0" fmla="*/ 7689 w 7689"/>
              <a:gd name="T1" fmla="*/ 489 h 489"/>
              <a:gd name="T2" fmla="*/ 7689 w 7689"/>
              <a:gd name="T3" fmla="*/ 0 h 489"/>
              <a:gd name="T4" fmla="*/ 0 w 7689"/>
              <a:gd name="T5" fmla="*/ 442 h 489"/>
              <a:gd name="T6" fmla="*/ 0 w 7689"/>
              <a:gd name="T7" fmla="*/ 489 h 489"/>
              <a:gd name="T8" fmla="*/ 5020 w 7689"/>
              <a:gd name="T9" fmla="*/ 489 h 489"/>
              <a:gd name="T10" fmla="*/ 7689 w 7689"/>
              <a:gd name="T11" fmla="*/ 489 h 489"/>
            </a:gdLst>
            <a:ahLst/>
            <a:cxnLst>
              <a:cxn ang="0">
                <a:pos x="T0" y="T1"/>
              </a:cxn>
              <a:cxn ang="0">
                <a:pos x="T2" y="T3"/>
              </a:cxn>
              <a:cxn ang="0">
                <a:pos x="T4" y="T5"/>
              </a:cxn>
              <a:cxn ang="0">
                <a:pos x="T6" y="T7"/>
              </a:cxn>
              <a:cxn ang="0">
                <a:pos x="T8" y="T9"/>
              </a:cxn>
              <a:cxn ang="0">
                <a:pos x="T10" y="T11"/>
              </a:cxn>
            </a:cxnLst>
            <a:rect l="0" t="0" r="r" b="b"/>
            <a:pathLst>
              <a:path w="7689" h="489">
                <a:moveTo>
                  <a:pt x="7689" y="489"/>
                </a:moveTo>
                <a:lnTo>
                  <a:pt x="7689" y="0"/>
                </a:lnTo>
                <a:lnTo>
                  <a:pt x="0" y="442"/>
                </a:lnTo>
                <a:lnTo>
                  <a:pt x="0" y="489"/>
                </a:lnTo>
                <a:lnTo>
                  <a:pt x="5020" y="489"/>
                </a:lnTo>
                <a:lnTo>
                  <a:pt x="7689" y="489"/>
                </a:lnTo>
                <a:close/>
              </a:path>
            </a:pathLst>
          </a:custGeom>
          <a:gradFill>
            <a:gsLst>
              <a:gs pos="51000">
                <a:schemeClr val="accent1"/>
              </a:gs>
              <a:gs pos="100000">
                <a:schemeClr val="accent1">
                  <a:lumMod val="75000"/>
                </a:schemeClr>
              </a:gs>
            </a:gsLst>
            <a:lin ang="0" scaled="1"/>
          </a:gra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2" name="Title 1"/>
          <p:cNvSpPr>
            <a:spLocks noGrp="1"/>
          </p:cNvSpPr>
          <p:nvPr>
            <p:ph type="title"/>
          </p:nvPr>
        </p:nvSpPr>
        <p:spPr>
          <a:xfrm>
            <a:off x="381000" y="519601"/>
            <a:ext cx="10515600" cy="763588"/>
          </a:xfrm>
        </p:spPr>
        <p:txBody>
          <a:bodyPr>
            <a:normAutofit/>
          </a:bodyPr>
          <a:lstStyle>
            <a:lvl1pPr>
              <a:defRPr sz="3999">
                <a:solidFill>
                  <a:schemeClr val="bg1"/>
                </a:solidFill>
              </a:defRPr>
            </a:lvl1pPr>
          </a:lstStyle>
          <a:p>
            <a:r>
              <a:rPr lang="en-US"/>
              <a:t>Click to edit Master title style</a:t>
            </a:r>
          </a:p>
        </p:txBody>
      </p:sp>
      <p:pic>
        <p:nvPicPr>
          <p:cNvPr id="10" name="Picture 9">
            <a:extLst>
              <a:ext uri="{FF2B5EF4-FFF2-40B4-BE49-F238E27FC236}">
                <a16:creationId xmlns:a16="http://schemas.microsoft.com/office/drawing/2014/main" id="{A33A1BE5-9458-479F-92F3-CA187DFBBA9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57453" y="5329228"/>
            <a:ext cx="2139516" cy="695343"/>
          </a:xfrm>
          <a:prstGeom prst="rect">
            <a:avLst/>
          </a:prstGeom>
        </p:spPr>
      </p:pic>
    </p:spTree>
    <p:extLst>
      <p:ext uri="{BB962C8B-B14F-4D97-AF65-F5344CB8AC3E}">
        <p14:creationId xmlns:p14="http://schemas.microsoft.com/office/powerpoint/2010/main" val="360205850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60000">
                                          <p:cBhvr additive="base">
                                            <p:cTn id="7" dur="500" fill="hold"/>
                                            <p:tgtEl>
                                              <p:spTgt spid="16"/>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Freeform 11"/>
          <p:cNvSpPr>
            <a:spLocks/>
          </p:cNvSpPr>
          <p:nvPr userDrawn="1"/>
        </p:nvSpPr>
        <p:spPr bwMode="auto">
          <a:xfrm>
            <a:off x="-6349" y="6355334"/>
            <a:ext cx="4796997" cy="502666"/>
          </a:xfrm>
          <a:custGeom>
            <a:avLst/>
            <a:gdLst>
              <a:gd name="T0" fmla="*/ 0 w 2214"/>
              <a:gd name="T1" fmla="*/ 0 h 232"/>
              <a:gd name="T2" fmla="*/ 0 w 2214"/>
              <a:gd name="T3" fmla="*/ 232 h 232"/>
              <a:gd name="T4" fmla="*/ 2214 w 2214"/>
              <a:gd name="T5" fmla="*/ 232 h 232"/>
              <a:gd name="T6" fmla="*/ 0 w 2214"/>
              <a:gd name="T7" fmla="*/ 0 h 232"/>
            </a:gdLst>
            <a:ahLst/>
            <a:cxnLst>
              <a:cxn ang="0">
                <a:pos x="T0" y="T1"/>
              </a:cxn>
              <a:cxn ang="0">
                <a:pos x="T2" y="T3"/>
              </a:cxn>
              <a:cxn ang="0">
                <a:pos x="T4" y="T5"/>
              </a:cxn>
              <a:cxn ang="0">
                <a:pos x="T6" y="T7"/>
              </a:cxn>
            </a:cxnLst>
            <a:rect l="0" t="0" r="r" b="b"/>
            <a:pathLst>
              <a:path w="2214" h="232">
                <a:moveTo>
                  <a:pt x="0" y="0"/>
                </a:moveTo>
                <a:lnTo>
                  <a:pt x="0" y="232"/>
                </a:lnTo>
                <a:lnTo>
                  <a:pt x="2214" y="232"/>
                </a:lnTo>
                <a:lnTo>
                  <a:pt x="0" y="0"/>
                </a:lnTo>
                <a:close/>
              </a:path>
            </a:pathLst>
          </a:custGeom>
          <a:solidFill>
            <a:schemeClr val="accent3"/>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10" name="Freeform 12"/>
          <p:cNvSpPr>
            <a:spLocks/>
          </p:cNvSpPr>
          <p:nvPr userDrawn="1"/>
        </p:nvSpPr>
        <p:spPr bwMode="auto">
          <a:xfrm>
            <a:off x="-6350" y="6032500"/>
            <a:ext cx="12217826" cy="825500"/>
          </a:xfrm>
          <a:custGeom>
            <a:avLst/>
            <a:gdLst>
              <a:gd name="T0" fmla="*/ 5639 w 5639"/>
              <a:gd name="T1" fmla="*/ 0 h 381"/>
              <a:gd name="T2" fmla="*/ 0 w 5639"/>
              <a:gd name="T3" fmla="*/ 381 h 381"/>
              <a:gd name="T4" fmla="*/ 5639 w 5639"/>
              <a:gd name="T5" fmla="*/ 381 h 381"/>
              <a:gd name="T6" fmla="*/ 5639 w 5639"/>
              <a:gd name="T7" fmla="*/ 0 h 381"/>
            </a:gdLst>
            <a:ahLst/>
            <a:cxnLst>
              <a:cxn ang="0">
                <a:pos x="T0" y="T1"/>
              </a:cxn>
              <a:cxn ang="0">
                <a:pos x="T2" y="T3"/>
              </a:cxn>
              <a:cxn ang="0">
                <a:pos x="T4" y="T5"/>
              </a:cxn>
              <a:cxn ang="0">
                <a:pos x="T6" y="T7"/>
              </a:cxn>
            </a:cxnLst>
            <a:rect l="0" t="0" r="r" b="b"/>
            <a:pathLst>
              <a:path w="5639" h="381">
                <a:moveTo>
                  <a:pt x="5639" y="0"/>
                </a:moveTo>
                <a:lnTo>
                  <a:pt x="0" y="381"/>
                </a:lnTo>
                <a:lnTo>
                  <a:pt x="5639" y="381"/>
                </a:lnTo>
                <a:lnTo>
                  <a:pt x="5639" y="0"/>
                </a:lnTo>
                <a:close/>
              </a:path>
            </a:pathLst>
          </a:custGeom>
          <a:solidFill>
            <a:schemeClr val="tx1">
              <a:lumMod val="75000"/>
            </a:schemeClr>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11" name="Freeform 13"/>
          <p:cNvSpPr>
            <a:spLocks/>
          </p:cNvSpPr>
          <p:nvPr userDrawn="1"/>
        </p:nvSpPr>
        <p:spPr bwMode="auto">
          <a:xfrm>
            <a:off x="-6350" y="6260000"/>
            <a:ext cx="12217826" cy="598000"/>
          </a:xfrm>
          <a:custGeom>
            <a:avLst/>
            <a:gdLst>
              <a:gd name="T0" fmla="*/ 5639 w 5639"/>
              <a:gd name="T1" fmla="*/ 0 h 276"/>
              <a:gd name="T2" fmla="*/ 0 w 5639"/>
              <a:gd name="T3" fmla="*/ 276 h 276"/>
              <a:gd name="T4" fmla="*/ 5639 w 5639"/>
              <a:gd name="T5" fmla="*/ 276 h 276"/>
              <a:gd name="T6" fmla="*/ 5639 w 5639"/>
              <a:gd name="T7" fmla="*/ 0 h 276"/>
            </a:gdLst>
            <a:ahLst/>
            <a:cxnLst>
              <a:cxn ang="0">
                <a:pos x="T0" y="T1"/>
              </a:cxn>
              <a:cxn ang="0">
                <a:pos x="T2" y="T3"/>
              </a:cxn>
              <a:cxn ang="0">
                <a:pos x="T4" y="T5"/>
              </a:cxn>
              <a:cxn ang="0">
                <a:pos x="T6" y="T7"/>
              </a:cxn>
            </a:cxnLst>
            <a:rect l="0" t="0" r="r" b="b"/>
            <a:pathLst>
              <a:path w="5639" h="276">
                <a:moveTo>
                  <a:pt x="5639" y="0"/>
                </a:moveTo>
                <a:lnTo>
                  <a:pt x="0" y="276"/>
                </a:lnTo>
                <a:lnTo>
                  <a:pt x="5639" y="276"/>
                </a:lnTo>
                <a:lnTo>
                  <a:pt x="5639" y="0"/>
                </a:lnTo>
                <a:close/>
              </a:path>
            </a:pathLst>
          </a:custGeom>
          <a:gradFill>
            <a:gsLst>
              <a:gs pos="51000">
                <a:schemeClr val="accent1"/>
              </a:gs>
              <a:gs pos="100000">
                <a:schemeClr val="accent1">
                  <a:lumMod val="75000"/>
                </a:schemeClr>
              </a:gs>
            </a:gsLst>
            <a:lin ang="0" scaled="1"/>
          </a:gra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22" name="Freeform 8"/>
          <p:cNvSpPr>
            <a:spLocks/>
          </p:cNvSpPr>
          <p:nvPr userDrawn="1"/>
        </p:nvSpPr>
        <p:spPr bwMode="auto">
          <a:xfrm flipH="1">
            <a:off x="1588" y="-22224"/>
            <a:ext cx="12193588" cy="254500"/>
          </a:xfrm>
          <a:custGeom>
            <a:avLst/>
            <a:gdLst>
              <a:gd name="T0" fmla="*/ 4374 w 7681"/>
              <a:gd name="T1" fmla="*/ 0 h 765"/>
              <a:gd name="T2" fmla="*/ 0 w 7681"/>
              <a:gd name="T3" fmla="*/ 55 h 765"/>
              <a:gd name="T4" fmla="*/ 0 w 7681"/>
              <a:gd name="T5" fmla="*/ 159 h 765"/>
              <a:gd name="T6" fmla="*/ 7681 w 7681"/>
              <a:gd name="T7" fmla="*/ 765 h 765"/>
              <a:gd name="T8" fmla="*/ 7681 w 7681"/>
              <a:gd name="T9" fmla="*/ 0 h 765"/>
              <a:gd name="T10" fmla="*/ 4374 w 7681"/>
              <a:gd name="T11" fmla="*/ 0 h 765"/>
            </a:gdLst>
            <a:ahLst/>
            <a:cxnLst>
              <a:cxn ang="0">
                <a:pos x="T0" y="T1"/>
              </a:cxn>
              <a:cxn ang="0">
                <a:pos x="T2" y="T3"/>
              </a:cxn>
              <a:cxn ang="0">
                <a:pos x="T4" y="T5"/>
              </a:cxn>
              <a:cxn ang="0">
                <a:pos x="T6" y="T7"/>
              </a:cxn>
              <a:cxn ang="0">
                <a:pos x="T8" y="T9"/>
              </a:cxn>
              <a:cxn ang="0">
                <a:pos x="T10" y="T11"/>
              </a:cxn>
            </a:cxnLst>
            <a:rect l="0" t="0" r="r" b="b"/>
            <a:pathLst>
              <a:path w="7681" h="765">
                <a:moveTo>
                  <a:pt x="4374" y="0"/>
                </a:moveTo>
                <a:lnTo>
                  <a:pt x="0" y="55"/>
                </a:lnTo>
                <a:lnTo>
                  <a:pt x="0" y="159"/>
                </a:lnTo>
                <a:lnTo>
                  <a:pt x="7681" y="765"/>
                </a:lnTo>
                <a:lnTo>
                  <a:pt x="7681" y="0"/>
                </a:lnTo>
                <a:lnTo>
                  <a:pt x="4374" y="0"/>
                </a:lnTo>
                <a:close/>
              </a:path>
            </a:pathLst>
          </a:custGeom>
          <a:solidFill>
            <a:schemeClr val="accent1"/>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23" name="Freeform 9"/>
          <p:cNvSpPr>
            <a:spLocks/>
          </p:cNvSpPr>
          <p:nvPr userDrawn="1"/>
        </p:nvSpPr>
        <p:spPr bwMode="auto">
          <a:xfrm>
            <a:off x="1588" y="-22225"/>
            <a:ext cx="12193588" cy="254500"/>
          </a:xfrm>
          <a:custGeom>
            <a:avLst/>
            <a:gdLst>
              <a:gd name="T0" fmla="*/ 0 w 7681"/>
              <a:gd name="T1" fmla="*/ 0 h 377"/>
              <a:gd name="T2" fmla="*/ 0 w 7681"/>
              <a:gd name="T3" fmla="*/ 81 h 377"/>
              <a:gd name="T4" fmla="*/ 7681 w 7681"/>
              <a:gd name="T5" fmla="*/ 377 h 377"/>
              <a:gd name="T6" fmla="*/ 7681 w 7681"/>
              <a:gd name="T7" fmla="*/ 0 h 377"/>
              <a:gd name="T8" fmla="*/ 0 w 7681"/>
              <a:gd name="T9" fmla="*/ 0 h 377"/>
            </a:gdLst>
            <a:ahLst/>
            <a:cxnLst>
              <a:cxn ang="0">
                <a:pos x="T0" y="T1"/>
              </a:cxn>
              <a:cxn ang="0">
                <a:pos x="T2" y="T3"/>
              </a:cxn>
              <a:cxn ang="0">
                <a:pos x="T4" y="T5"/>
              </a:cxn>
              <a:cxn ang="0">
                <a:pos x="T6" y="T7"/>
              </a:cxn>
              <a:cxn ang="0">
                <a:pos x="T8" y="T9"/>
              </a:cxn>
            </a:cxnLst>
            <a:rect l="0" t="0" r="r" b="b"/>
            <a:pathLst>
              <a:path w="7681" h="377">
                <a:moveTo>
                  <a:pt x="0" y="0"/>
                </a:moveTo>
                <a:lnTo>
                  <a:pt x="0" y="81"/>
                </a:lnTo>
                <a:lnTo>
                  <a:pt x="7681" y="377"/>
                </a:lnTo>
                <a:lnTo>
                  <a:pt x="7681" y="0"/>
                </a:lnTo>
                <a:lnTo>
                  <a:pt x="0" y="0"/>
                </a:lnTo>
                <a:close/>
              </a:path>
            </a:pathLst>
          </a:custGeom>
          <a:solidFill>
            <a:schemeClr val="tx1"/>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13" name="Title 1"/>
          <p:cNvSpPr>
            <a:spLocks noGrp="1"/>
          </p:cNvSpPr>
          <p:nvPr userDrawn="1">
            <p:ph type="title"/>
          </p:nvPr>
        </p:nvSpPr>
        <p:spPr>
          <a:xfrm>
            <a:off x="381000" y="519601"/>
            <a:ext cx="10515600" cy="763588"/>
          </a:xfrm>
        </p:spPr>
        <p:txBody>
          <a:bodyPr>
            <a:normAutofit/>
          </a:bodyPr>
          <a:lstStyle>
            <a:lvl1pPr>
              <a:defRPr sz="4799" b="1"/>
            </a:lvl1pPr>
          </a:lstStyle>
          <a:p>
            <a:r>
              <a:rPr lang="en-US"/>
              <a:t>Click to edit Master title style</a:t>
            </a:r>
          </a:p>
        </p:txBody>
      </p:sp>
      <p:pic>
        <p:nvPicPr>
          <p:cNvPr id="12" name="Picture 11">
            <a:extLst>
              <a:ext uri="{FF2B5EF4-FFF2-40B4-BE49-F238E27FC236}">
                <a16:creationId xmlns:a16="http://schemas.microsoft.com/office/drawing/2014/main" id="{4CEEB79B-17BE-49E8-BE49-5DD791A9826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52632" y="5480149"/>
            <a:ext cx="2139516" cy="695343"/>
          </a:xfrm>
          <a:prstGeom prst="rect">
            <a:avLst/>
          </a:prstGeom>
        </p:spPr>
      </p:pic>
    </p:spTree>
    <p:extLst>
      <p:ext uri="{BB962C8B-B14F-4D97-AF65-F5344CB8AC3E}">
        <p14:creationId xmlns:p14="http://schemas.microsoft.com/office/powerpoint/2010/main" val="345771173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0000">
                                          <p:cBhvr additive="base">
                                            <p:cTn id="7" dur="500" fill="hold"/>
                                            <p:tgtEl>
                                              <p:spTgt spid="13"/>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9" name="Freeform 11"/>
          <p:cNvSpPr>
            <a:spLocks/>
          </p:cNvSpPr>
          <p:nvPr userDrawn="1"/>
        </p:nvSpPr>
        <p:spPr bwMode="auto">
          <a:xfrm>
            <a:off x="-6349" y="6355334"/>
            <a:ext cx="4796997" cy="502666"/>
          </a:xfrm>
          <a:custGeom>
            <a:avLst/>
            <a:gdLst>
              <a:gd name="T0" fmla="*/ 0 w 2214"/>
              <a:gd name="T1" fmla="*/ 0 h 232"/>
              <a:gd name="T2" fmla="*/ 0 w 2214"/>
              <a:gd name="T3" fmla="*/ 232 h 232"/>
              <a:gd name="T4" fmla="*/ 2214 w 2214"/>
              <a:gd name="T5" fmla="*/ 232 h 232"/>
              <a:gd name="T6" fmla="*/ 0 w 2214"/>
              <a:gd name="T7" fmla="*/ 0 h 232"/>
            </a:gdLst>
            <a:ahLst/>
            <a:cxnLst>
              <a:cxn ang="0">
                <a:pos x="T0" y="T1"/>
              </a:cxn>
              <a:cxn ang="0">
                <a:pos x="T2" y="T3"/>
              </a:cxn>
              <a:cxn ang="0">
                <a:pos x="T4" y="T5"/>
              </a:cxn>
              <a:cxn ang="0">
                <a:pos x="T6" y="T7"/>
              </a:cxn>
            </a:cxnLst>
            <a:rect l="0" t="0" r="r" b="b"/>
            <a:pathLst>
              <a:path w="2214" h="232">
                <a:moveTo>
                  <a:pt x="0" y="0"/>
                </a:moveTo>
                <a:lnTo>
                  <a:pt x="0" y="232"/>
                </a:lnTo>
                <a:lnTo>
                  <a:pt x="2214" y="232"/>
                </a:lnTo>
                <a:lnTo>
                  <a:pt x="0" y="0"/>
                </a:lnTo>
                <a:close/>
              </a:path>
            </a:pathLst>
          </a:custGeom>
          <a:solidFill>
            <a:schemeClr val="accent3"/>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10" name="Freeform 12"/>
          <p:cNvSpPr>
            <a:spLocks/>
          </p:cNvSpPr>
          <p:nvPr userDrawn="1"/>
        </p:nvSpPr>
        <p:spPr bwMode="auto">
          <a:xfrm>
            <a:off x="-6350" y="6032500"/>
            <a:ext cx="12217826" cy="825500"/>
          </a:xfrm>
          <a:custGeom>
            <a:avLst/>
            <a:gdLst>
              <a:gd name="T0" fmla="*/ 5639 w 5639"/>
              <a:gd name="T1" fmla="*/ 0 h 381"/>
              <a:gd name="T2" fmla="*/ 0 w 5639"/>
              <a:gd name="T3" fmla="*/ 381 h 381"/>
              <a:gd name="T4" fmla="*/ 5639 w 5639"/>
              <a:gd name="T5" fmla="*/ 381 h 381"/>
              <a:gd name="T6" fmla="*/ 5639 w 5639"/>
              <a:gd name="T7" fmla="*/ 0 h 381"/>
            </a:gdLst>
            <a:ahLst/>
            <a:cxnLst>
              <a:cxn ang="0">
                <a:pos x="T0" y="T1"/>
              </a:cxn>
              <a:cxn ang="0">
                <a:pos x="T2" y="T3"/>
              </a:cxn>
              <a:cxn ang="0">
                <a:pos x="T4" y="T5"/>
              </a:cxn>
              <a:cxn ang="0">
                <a:pos x="T6" y="T7"/>
              </a:cxn>
            </a:cxnLst>
            <a:rect l="0" t="0" r="r" b="b"/>
            <a:pathLst>
              <a:path w="5639" h="381">
                <a:moveTo>
                  <a:pt x="5639" y="0"/>
                </a:moveTo>
                <a:lnTo>
                  <a:pt x="0" y="381"/>
                </a:lnTo>
                <a:lnTo>
                  <a:pt x="5639" y="381"/>
                </a:lnTo>
                <a:lnTo>
                  <a:pt x="5639" y="0"/>
                </a:lnTo>
                <a:close/>
              </a:path>
            </a:pathLst>
          </a:custGeom>
          <a:solidFill>
            <a:schemeClr val="tx1">
              <a:lumMod val="75000"/>
            </a:schemeClr>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11" name="Freeform 13"/>
          <p:cNvSpPr>
            <a:spLocks/>
          </p:cNvSpPr>
          <p:nvPr userDrawn="1"/>
        </p:nvSpPr>
        <p:spPr bwMode="auto">
          <a:xfrm>
            <a:off x="-6350" y="6260000"/>
            <a:ext cx="12217826" cy="598000"/>
          </a:xfrm>
          <a:custGeom>
            <a:avLst/>
            <a:gdLst>
              <a:gd name="T0" fmla="*/ 5639 w 5639"/>
              <a:gd name="T1" fmla="*/ 0 h 276"/>
              <a:gd name="T2" fmla="*/ 0 w 5639"/>
              <a:gd name="T3" fmla="*/ 276 h 276"/>
              <a:gd name="T4" fmla="*/ 5639 w 5639"/>
              <a:gd name="T5" fmla="*/ 276 h 276"/>
              <a:gd name="T6" fmla="*/ 5639 w 5639"/>
              <a:gd name="T7" fmla="*/ 0 h 276"/>
            </a:gdLst>
            <a:ahLst/>
            <a:cxnLst>
              <a:cxn ang="0">
                <a:pos x="T0" y="T1"/>
              </a:cxn>
              <a:cxn ang="0">
                <a:pos x="T2" y="T3"/>
              </a:cxn>
              <a:cxn ang="0">
                <a:pos x="T4" y="T5"/>
              </a:cxn>
              <a:cxn ang="0">
                <a:pos x="T6" y="T7"/>
              </a:cxn>
            </a:cxnLst>
            <a:rect l="0" t="0" r="r" b="b"/>
            <a:pathLst>
              <a:path w="5639" h="276">
                <a:moveTo>
                  <a:pt x="5639" y="0"/>
                </a:moveTo>
                <a:lnTo>
                  <a:pt x="0" y="276"/>
                </a:lnTo>
                <a:lnTo>
                  <a:pt x="5639" y="276"/>
                </a:lnTo>
                <a:lnTo>
                  <a:pt x="5639" y="0"/>
                </a:lnTo>
                <a:close/>
              </a:path>
            </a:pathLst>
          </a:custGeom>
          <a:gradFill>
            <a:gsLst>
              <a:gs pos="51000">
                <a:schemeClr val="accent1"/>
              </a:gs>
              <a:gs pos="100000">
                <a:schemeClr val="accent1">
                  <a:lumMod val="75000"/>
                </a:schemeClr>
              </a:gs>
            </a:gsLst>
            <a:lin ang="0" scaled="1"/>
          </a:gra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22" name="Freeform 8"/>
          <p:cNvSpPr>
            <a:spLocks/>
          </p:cNvSpPr>
          <p:nvPr userDrawn="1"/>
        </p:nvSpPr>
        <p:spPr bwMode="auto">
          <a:xfrm flipH="1">
            <a:off x="1588" y="-22224"/>
            <a:ext cx="12193588" cy="254500"/>
          </a:xfrm>
          <a:custGeom>
            <a:avLst/>
            <a:gdLst>
              <a:gd name="T0" fmla="*/ 4374 w 7681"/>
              <a:gd name="T1" fmla="*/ 0 h 765"/>
              <a:gd name="T2" fmla="*/ 0 w 7681"/>
              <a:gd name="T3" fmla="*/ 55 h 765"/>
              <a:gd name="T4" fmla="*/ 0 w 7681"/>
              <a:gd name="T5" fmla="*/ 159 h 765"/>
              <a:gd name="T6" fmla="*/ 7681 w 7681"/>
              <a:gd name="T7" fmla="*/ 765 h 765"/>
              <a:gd name="T8" fmla="*/ 7681 w 7681"/>
              <a:gd name="T9" fmla="*/ 0 h 765"/>
              <a:gd name="T10" fmla="*/ 4374 w 7681"/>
              <a:gd name="T11" fmla="*/ 0 h 765"/>
            </a:gdLst>
            <a:ahLst/>
            <a:cxnLst>
              <a:cxn ang="0">
                <a:pos x="T0" y="T1"/>
              </a:cxn>
              <a:cxn ang="0">
                <a:pos x="T2" y="T3"/>
              </a:cxn>
              <a:cxn ang="0">
                <a:pos x="T4" y="T5"/>
              </a:cxn>
              <a:cxn ang="0">
                <a:pos x="T6" y="T7"/>
              </a:cxn>
              <a:cxn ang="0">
                <a:pos x="T8" y="T9"/>
              </a:cxn>
              <a:cxn ang="0">
                <a:pos x="T10" y="T11"/>
              </a:cxn>
            </a:cxnLst>
            <a:rect l="0" t="0" r="r" b="b"/>
            <a:pathLst>
              <a:path w="7681" h="765">
                <a:moveTo>
                  <a:pt x="4374" y="0"/>
                </a:moveTo>
                <a:lnTo>
                  <a:pt x="0" y="55"/>
                </a:lnTo>
                <a:lnTo>
                  <a:pt x="0" y="159"/>
                </a:lnTo>
                <a:lnTo>
                  <a:pt x="7681" y="765"/>
                </a:lnTo>
                <a:lnTo>
                  <a:pt x="7681" y="0"/>
                </a:lnTo>
                <a:lnTo>
                  <a:pt x="4374" y="0"/>
                </a:lnTo>
                <a:close/>
              </a:path>
            </a:pathLst>
          </a:custGeom>
          <a:solidFill>
            <a:schemeClr val="tx1">
              <a:lumMod val="75000"/>
            </a:schemeClr>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23" name="Freeform 9"/>
          <p:cNvSpPr>
            <a:spLocks/>
          </p:cNvSpPr>
          <p:nvPr userDrawn="1"/>
        </p:nvSpPr>
        <p:spPr bwMode="auto">
          <a:xfrm>
            <a:off x="1588" y="-22225"/>
            <a:ext cx="12193588" cy="254500"/>
          </a:xfrm>
          <a:custGeom>
            <a:avLst/>
            <a:gdLst>
              <a:gd name="T0" fmla="*/ 0 w 7681"/>
              <a:gd name="T1" fmla="*/ 0 h 377"/>
              <a:gd name="T2" fmla="*/ 0 w 7681"/>
              <a:gd name="T3" fmla="*/ 81 h 377"/>
              <a:gd name="T4" fmla="*/ 7681 w 7681"/>
              <a:gd name="T5" fmla="*/ 377 h 377"/>
              <a:gd name="T6" fmla="*/ 7681 w 7681"/>
              <a:gd name="T7" fmla="*/ 0 h 377"/>
              <a:gd name="T8" fmla="*/ 0 w 7681"/>
              <a:gd name="T9" fmla="*/ 0 h 377"/>
            </a:gdLst>
            <a:ahLst/>
            <a:cxnLst>
              <a:cxn ang="0">
                <a:pos x="T0" y="T1"/>
              </a:cxn>
              <a:cxn ang="0">
                <a:pos x="T2" y="T3"/>
              </a:cxn>
              <a:cxn ang="0">
                <a:pos x="T4" y="T5"/>
              </a:cxn>
              <a:cxn ang="0">
                <a:pos x="T6" y="T7"/>
              </a:cxn>
              <a:cxn ang="0">
                <a:pos x="T8" y="T9"/>
              </a:cxn>
            </a:cxnLst>
            <a:rect l="0" t="0" r="r" b="b"/>
            <a:pathLst>
              <a:path w="7681" h="377">
                <a:moveTo>
                  <a:pt x="0" y="0"/>
                </a:moveTo>
                <a:lnTo>
                  <a:pt x="0" y="81"/>
                </a:lnTo>
                <a:lnTo>
                  <a:pt x="7681" y="377"/>
                </a:lnTo>
                <a:lnTo>
                  <a:pt x="7681" y="0"/>
                </a:lnTo>
                <a:lnTo>
                  <a:pt x="0" y="0"/>
                </a:lnTo>
                <a:close/>
              </a:path>
            </a:pathLst>
          </a:custGeom>
          <a:gradFill>
            <a:gsLst>
              <a:gs pos="51000">
                <a:schemeClr val="accent1"/>
              </a:gs>
              <a:gs pos="100000">
                <a:schemeClr val="accent1">
                  <a:lumMod val="75000"/>
                </a:schemeClr>
              </a:gs>
            </a:gsLst>
            <a:lin ang="0" scaled="1"/>
          </a:gra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4" name="Picture Placeholder 3"/>
          <p:cNvSpPr>
            <a:spLocks noGrp="1"/>
          </p:cNvSpPr>
          <p:nvPr userDrawn="1">
            <p:ph type="pic" sz="quarter" idx="10"/>
          </p:nvPr>
        </p:nvSpPr>
        <p:spPr>
          <a:xfrm>
            <a:off x="381000" y="1663700"/>
            <a:ext cx="11315700" cy="2908300"/>
          </a:xfrm>
        </p:spPr>
        <p:txBody>
          <a:bodyPr/>
          <a:lstStyle/>
          <a:p>
            <a:endParaRPr lang="en-US" dirty="0"/>
          </a:p>
        </p:txBody>
      </p:sp>
      <p:sp>
        <p:nvSpPr>
          <p:cNvPr id="13" name="Title 1"/>
          <p:cNvSpPr>
            <a:spLocks noGrp="1"/>
          </p:cNvSpPr>
          <p:nvPr userDrawn="1">
            <p:ph type="title"/>
          </p:nvPr>
        </p:nvSpPr>
        <p:spPr>
          <a:xfrm>
            <a:off x="381000" y="519601"/>
            <a:ext cx="10515600" cy="763588"/>
          </a:xfrm>
        </p:spPr>
        <p:txBody>
          <a:bodyPr>
            <a:normAutofit/>
          </a:bodyPr>
          <a:lstStyle>
            <a:lvl1pPr>
              <a:defRPr sz="4799" b="1"/>
            </a:lvl1pPr>
          </a:lstStyle>
          <a:p>
            <a:r>
              <a:rPr lang="en-US"/>
              <a:t>Click to edit Master title style</a:t>
            </a:r>
          </a:p>
        </p:txBody>
      </p:sp>
      <p:pic>
        <p:nvPicPr>
          <p:cNvPr id="12" name="Picture 11">
            <a:extLst>
              <a:ext uri="{FF2B5EF4-FFF2-40B4-BE49-F238E27FC236}">
                <a16:creationId xmlns:a16="http://schemas.microsoft.com/office/drawing/2014/main" id="{0C97B067-D586-418A-8B47-045337DED8A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52632" y="5516991"/>
            <a:ext cx="2139516" cy="695343"/>
          </a:xfrm>
          <a:prstGeom prst="rect">
            <a:avLst/>
          </a:prstGeom>
        </p:spPr>
      </p:pic>
    </p:spTree>
    <p:extLst>
      <p:ext uri="{BB962C8B-B14F-4D97-AF65-F5344CB8AC3E}">
        <p14:creationId xmlns:p14="http://schemas.microsoft.com/office/powerpoint/2010/main" val="332041662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0000">
                                          <p:cBhvr additive="base">
                                            <p:cTn id="7" dur="500" fill="hold"/>
                                            <p:tgtEl>
                                              <p:spTgt spid="13"/>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nodePh="1" p14:presetBounceEnd="60000">
                                      <p:stCondLst>
                                        <p:cond delay="0"/>
                                      </p:stCondLst>
                                      <p:endCondLst>
                                        <p:cond evt="begin" delay="0">
                                          <p:tn val="10"/>
                                        </p:cond>
                                      </p:endCondLst>
                                      <p:childTnLst>
                                        <p:set>
                                          <p:cBhvr>
                                            <p:cTn id="11" dur="1" fill="hold">
                                              <p:stCondLst>
                                                <p:cond delay="0"/>
                                              </p:stCondLst>
                                            </p:cTn>
                                            <p:tgtEl>
                                              <p:spTgt spid="4"/>
                                            </p:tgtEl>
                                            <p:attrNameLst>
                                              <p:attrName>style.visibility</p:attrName>
                                            </p:attrNameLst>
                                          </p:cBhvr>
                                          <p:to>
                                            <p:strVal val="visible"/>
                                          </p:to>
                                        </p:set>
                                        <p:anim calcmode="lin" valueType="num" p14:bounceEnd="60000">
                                          <p:cBhvr additive="base">
                                            <p:cTn id="12" dur="5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nodePh="1">
                                      <p:stCondLst>
                                        <p:cond delay="0"/>
                                      </p:stCondLst>
                                      <p:endCondLst>
                                        <p:cond evt="begin" delay="0">
                                          <p:tn val="10"/>
                                        </p:cond>
                                      </p:end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9" name="Freeform 11"/>
          <p:cNvSpPr>
            <a:spLocks/>
          </p:cNvSpPr>
          <p:nvPr userDrawn="1"/>
        </p:nvSpPr>
        <p:spPr bwMode="auto">
          <a:xfrm>
            <a:off x="-6349" y="6355334"/>
            <a:ext cx="4796997" cy="502666"/>
          </a:xfrm>
          <a:custGeom>
            <a:avLst/>
            <a:gdLst>
              <a:gd name="T0" fmla="*/ 0 w 2214"/>
              <a:gd name="T1" fmla="*/ 0 h 232"/>
              <a:gd name="T2" fmla="*/ 0 w 2214"/>
              <a:gd name="T3" fmla="*/ 232 h 232"/>
              <a:gd name="T4" fmla="*/ 2214 w 2214"/>
              <a:gd name="T5" fmla="*/ 232 h 232"/>
              <a:gd name="T6" fmla="*/ 0 w 2214"/>
              <a:gd name="T7" fmla="*/ 0 h 232"/>
            </a:gdLst>
            <a:ahLst/>
            <a:cxnLst>
              <a:cxn ang="0">
                <a:pos x="T0" y="T1"/>
              </a:cxn>
              <a:cxn ang="0">
                <a:pos x="T2" y="T3"/>
              </a:cxn>
              <a:cxn ang="0">
                <a:pos x="T4" y="T5"/>
              </a:cxn>
              <a:cxn ang="0">
                <a:pos x="T6" y="T7"/>
              </a:cxn>
            </a:cxnLst>
            <a:rect l="0" t="0" r="r" b="b"/>
            <a:pathLst>
              <a:path w="2214" h="232">
                <a:moveTo>
                  <a:pt x="0" y="0"/>
                </a:moveTo>
                <a:lnTo>
                  <a:pt x="0" y="232"/>
                </a:lnTo>
                <a:lnTo>
                  <a:pt x="2214" y="232"/>
                </a:lnTo>
                <a:lnTo>
                  <a:pt x="0" y="0"/>
                </a:lnTo>
                <a:close/>
              </a:path>
            </a:pathLst>
          </a:custGeom>
          <a:solidFill>
            <a:schemeClr val="accent3"/>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10" name="Freeform 12"/>
          <p:cNvSpPr>
            <a:spLocks/>
          </p:cNvSpPr>
          <p:nvPr userDrawn="1"/>
        </p:nvSpPr>
        <p:spPr bwMode="auto">
          <a:xfrm>
            <a:off x="-6350" y="6032500"/>
            <a:ext cx="12217826" cy="825500"/>
          </a:xfrm>
          <a:custGeom>
            <a:avLst/>
            <a:gdLst>
              <a:gd name="T0" fmla="*/ 5639 w 5639"/>
              <a:gd name="T1" fmla="*/ 0 h 381"/>
              <a:gd name="T2" fmla="*/ 0 w 5639"/>
              <a:gd name="T3" fmla="*/ 381 h 381"/>
              <a:gd name="T4" fmla="*/ 5639 w 5639"/>
              <a:gd name="T5" fmla="*/ 381 h 381"/>
              <a:gd name="T6" fmla="*/ 5639 w 5639"/>
              <a:gd name="T7" fmla="*/ 0 h 381"/>
            </a:gdLst>
            <a:ahLst/>
            <a:cxnLst>
              <a:cxn ang="0">
                <a:pos x="T0" y="T1"/>
              </a:cxn>
              <a:cxn ang="0">
                <a:pos x="T2" y="T3"/>
              </a:cxn>
              <a:cxn ang="0">
                <a:pos x="T4" y="T5"/>
              </a:cxn>
              <a:cxn ang="0">
                <a:pos x="T6" y="T7"/>
              </a:cxn>
            </a:cxnLst>
            <a:rect l="0" t="0" r="r" b="b"/>
            <a:pathLst>
              <a:path w="5639" h="381">
                <a:moveTo>
                  <a:pt x="5639" y="0"/>
                </a:moveTo>
                <a:lnTo>
                  <a:pt x="0" y="381"/>
                </a:lnTo>
                <a:lnTo>
                  <a:pt x="5639" y="381"/>
                </a:lnTo>
                <a:lnTo>
                  <a:pt x="5639" y="0"/>
                </a:lnTo>
                <a:close/>
              </a:path>
            </a:pathLst>
          </a:custGeom>
          <a:solidFill>
            <a:schemeClr val="tx1">
              <a:lumMod val="75000"/>
            </a:schemeClr>
          </a:soli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11" name="Freeform 13"/>
          <p:cNvSpPr>
            <a:spLocks/>
          </p:cNvSpPr>
          <p:nvPr userDrawn="1"/>
        </p:nvSpPr>
        <p:spPr bwMode="auto">
          <a:xfrm>
            <a:off x="-6350" y="6260000"/>
            <a:ext cx="12217826" cy="598000"/>
          </a:xfrm>
          <a:custGeom>
            <a:avLst/>
            <a:gdLst>
              <a:gd name="T0" fmla="*/ 5639 w 5639"/>
              <a:gd name="T1" fmla="*/ 0 h 276"/>
              <a:gd name="T2" fmla="*/ 0 w 5639"/>
              <a:gd name="T3" fmla="*/ 276 h 276"/>
              <a:gd name="T4" fmla="*/ 5639 w 5639"/>
              <a:gd name="T5" fmla="*/ 276 h 276"/>
              <a:gd name="T6" fmla="*/ 5639 w 5639"/>
              <a:gd name="T7" fmla="*/ 0 h 276"/>
            </a:gdLst>
            <a:ahLst/>
            <a:cxnLst>
              <a:cxn ang="0">
                <a:pos x="T0" y="T1"/>
              </a:cxn>
              <a:cxn ang="0">
                <a:pos x="T2" y="T3"/>
              </a:cxn>
              <a:cxn ang="0">
                <a:pos x="T4" y="T5"/>
              </a:cxn>
              <a:cxn ang="0">
                <a:pos x="T6" y="T7"/>
              </a:cxn>
            </a:cxnLst>
            <a:rect l="0" t="0" r="r" b="b"/>
            <a:pathLst>
              <a:path w="5639" h="276">
                <a:moveTo>
                  <a:pt x="5639" y="0"/>
                </a:moveTo>
                <a:lnTo>
                  <a:pt x="0" y="276"/>
                </a:lnTo>
                <a:lnTo>
                  <a:pt x="5639" y="276"/>
                </a:lnTo>
                <a:lnTo>
                  <a:pt x="5639" y="0"/>
                </a:lnTo>
                <a:close/>
              </a:path>
            </a:pathLst>
          </a:custGeom>
          <a:gradFill>
            <a:gsLst>
              <a:gs pos="51000">
                <a:schemeClr val="accent1"/>
              </a:gs>
              <a:gs pos="100000">
                <a:schemeClr val="accent1">
                  <a:lumMod val="75000"/>
                </a:schemeClr>
              </a:gs>
            </a:gsLst>
            <a:lin ang="0" scaled="1"/>
          </a:gradFill>
          <a:ln>
            <a:noFill/>
          </a:ln>
        </p:spPr>
        <p:txBody>
          <a:bodyPr vert="horz" wrap="square" lIns="91428" tIns="45714" rIns="91428" bIns="45714" numCol="1" anchor="t" anchorCtr="0" compatLnSpc="1">
            <a:prstTxWarp prst="textNoShape">
              <a:avLst/>
            </a:prstTxWarp>
          </a:bodyPr>
          <a:lstStyle/>
          <a:p>
            <a:endParaRPr lang="en-US" sz="4299" dirty="0"/>
          </a:p>
        </p:txBody>
      </p:sp>
      <p:sp>
        <p:nvSpPr>
          <p:cNvPr id="4" name="Picture Placeholder 3"/>
          <p:cNvSpPr>
            <a:spLocks noGrp="1"/>
          </p:cNvSpPr>
          <p:nvPr userDrawn="1">
            <p:ph type="pic" sz="quarter" idx="10"/>
          </p:nvPr>
        </p:nvSpPr>
        <p:spPr>
          <a:xfrm>
            <a:off x="0" y="17781"/>
            <a:ext cx="12192000" cy="3489349"/>
          </a:xfrm>
        </p:spPr>
        <p:txBody>
          <a:bodyPr/>
          <a:lstStyle/>
          <a:p>
            <a:endParaRPr lang="en-US" dirty="0"/>
          </a:p>
        </p:txBody>
      </p:sp>
      <p:pic>
        <p:nvPicPr>
          <p:cNvPr id="7" name="Picture 6">
            <a:extLst>
              <a:ext uri="{FF2B5EF4-FFF2-40B4-BE49-F238E27FC236}">
                <a16:creationId xmlns:a16="http://schemas.microsoft.com/office/drawing/2014/main" id="{DC08F334-FDB1-4DD9-B117-E7E11A231B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52632" y="5516991"/>
            <a:ext cx="2139516" cy="695343"/>
          </a:xfrm>
          <a:prstGeom prst="rect">
            <a:avLst/>
          </a:prstGeom>
        </p:spPr>
      </p:pic>
    </p:spTree>
    <p:extLst>
      <p:ext uri="{BB962C8B-B14F-4D97-AF65-F5344CB8AC3E}">
        <p14:creationId xmlns:p14="http://schemas.microsoft.com/office/powerpoint/2010/main" val="14876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362280-17FD-43EE-8400-538163668DA1}" type="datetimeFigureOut">
              <a:rPr lang="en-US" smtClean="0"/>
              <a:t>3/5/2024</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CB49A5-7883-48E2-B7E0-DA6ACF41053F}" type="slidenum">
              <a:rPr lang="en-US" smtClean="0"/>
              <a:t>‹#›</a:t>
            </a:fld>
            <a:endParaRPr lang="en-US" dirty="0"/>
          </a:p>
        </p:txBody>
      </p:sp>
    </p:spTree>
    <p:extLst>
      <p:ext uri="{BB962C8B-B14F-4D97-AF65-F5344CB8AC3E}">
        <p14:creationId xmlns:p14="http://schemas.microsoft.com/office/powerpoint/2010/main" val="15417011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jf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bmp"/><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3" Type="http://schemas.openxmlformats.org/officeDocument/2006/relationships/hyperlink" Target="mailto:barbdebaun@me.com" TargetMode="External"/><Relationship Id="rId2" Type="http://schemas.openxmlformats.org/officeDocument/2006/relationships/hyperlink" Target="mailto:Casey.Driscoll@mtha.org" TargetMode="Externa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0" name="Rectangle 15"/>
          <p:cNvSpPr>
            <a:spLocks noChangeArrowheads="1"/>
          </p:cNvSpPr>
          <p:nvPr/>
        </p:nvSpPr>
        <p:spPr bwMode="auto">
          <a:xfrm>
            <a:off x="232784" y="2062908"/>
            <a:ext cx="11959216" cy="2523255"/>
          </a:xfrm>
          <a:prstGeom prst="rect">
            <a:avLst/>
          </a:prstGeom>
          <a:noFill/>
          <a:ln>
            <a:noFill/>
          </a:ln>
          <a:effectLst/>
        </p:spPr>
        <p:txBody>
          <a:bodyPr vert="horz" wrap="square" lIns="0" tIns="0" rIns="0" bIns="0" numCol="1" anchor="ctr" anchorCtr="0" compatLnSpc="1">
            <a:prstTxWarp prst="textNoShape">
              <a:avLst/>
            </a:prstTxWarp>
            <a:spAutoFit/>
          </a:bodyPr>
          <a:lstStyle/>
          <a:p>
            <a:pPr algn="ctr" defTabSz="914217" eaLnBrk="0" fontAlgn="base" hangingPunct="0">
              <a:spcBef>
                <a:spcPct val="0"/>
              </a:spcBef>
              <a:spcAft>
                <a:spcPct val="0"/>
              </a:spcAft>
            </a:pPr>
            <a:r>
              <a:rPr lang="en-US" altLang="en-US" sz="4799" i="1" dirty="0">
                <a:solidFill>
                  <a:srgbClr val="FFFFFF"/>
                </a:solidFill>
                <a:latin typeface="Avenir Next LT Pro"/>
              </a:rPr>
              <a:t>Cultivating Champions of </a:t>
            </a:r>
            <a:br>
              <a:rPr lang="en-US" altLang="en-US" sz="4799" i="1" dirty="0">
                <a:solidFill>
                  <a:srgbClr val="FFFFFF"/>
                </a:solidFill>
                <a:latin typeface="Avenir Next LT Pro"/>
              </a:rPr>
            </a:br>
            <a:r>
              <a:rPr lang="en-US" altLang="en-US" sz="4799" i="1" dirty="0">
                <a:solidFill>
                  <a:srgbClr val="FFFFFF"/>
                </a:solidFill>
                <a:latin typeface="Avenir Next LT Pro"/>
              </a:rPr>
              <a:t>Quality</a:t>
            </a:r>
          </a:p>
          <a:p>
            <a:pPr algn="ctr" defTabSz="914217" eaLnBrk="0" fontAlgn="base" hangingPunct="0">
              <a:spcBef>
                <a:spcPct val="0"/>
              </a:spcBef>
              <a:spcAft>
                <a:spcPct val="0"/>
              </a:spcAft>
            </a:pPr>
            <a:r>
              <a:rPr lang="en-US" altLang="en-US" sz="3399" i="1" dirty="0">
                <a:solidFill>
                  <a:srgbClr val="FFFFFF"/>
                </a:solidFill>
                <a:latin typeface="Avenir Next LT Pro"/>
              </a:rPr>
              <a:t>Session 1: Getting to Know You</a:t>
            </a:r>
          </a:p>
          <a:p>
            <a:pPr algn="ctr" defTabSz="914217" eaLnBrk="0" fontAlgn="base" hangingPunct="0">
              <a:spcBef>
                <a:spcPct val="0"/>
              </a:spcBef>
              <a:spcAft>
                <a:spcPct val="0"/>
              </a:spcAft>
            </a:pPr>
            <a:r>
              <a:rPr lang="en-US" altLang="en-US" sz="3399" i="1" dirty="0">
                <a:solidFill>
                  <a:srgbClr val="FFFFFF"/>
                </a:solidFill>
                <a:latin typeface="Avenir Next LT Pro"/>
              </a:rPr>
              <a:t>March 6, 2024</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15024" y="1293306"/>
            <a:ext cx="1224793" cy="769602"/>
          </a:xfrm>
          <a:prstGeom prst="rect">
            <a:avLst/>
          </a:prstGeom>
        </p:spPr>
      </p:pic>
    </p:spTree>
    <p:extLst>
      <p:ext uri="{BB962C8B-B14F-4D97-AF65-F5344CB8AC3E}">
        <p14:creationId xmlns:p14="http://schemas.microsoft.com/office/powerpoint/2010/main" val="609483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fade">
                                      <p:cBhvr>
                                        <p:cTn id="11" dur="500"/>
                                        <p:tgtEl>
                                          <p:spTgt spid="10">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fade">
                                      <p:cBhvr>
                                        <p:cTn id="15"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fontScale="90000"/>
          </a:bodyPr>
          <a:lstStyle/>
          <a:p>
            <a:r>
              <a:rPr lang="en-US" sz="5400"/>
              <a:t>Heather Etheridge</a:t>
            </a:r>
          </a:p>
        </p:txBody>
      </p:sp>
      <p:sp>
        <p:nvSpPr>
          <p:cNvPr id="3" name="Content Placeholder 2"/>
          <p:cNvSpPr>
            <a:spLocks noGrp="1"/>
          </p:cNvSpPr>
          <p:nvPr>
            <p:ph idx="4294967295"/>
          </p:nvPr>
        </p:nvSpPr>
        <p:spPr>
          <a:xfrm>
            <a:off x="381000" y="1543787"/>
            <a:ext cx="6713538" cy="4119562"/>
          </a:xfrm>
        </p:spPr>
        <p:txBody>
          <a:bodyPr anchor="t">
            <a:normAutofit/>
          </a:bodyPr>
          <a:lstStyle/>
          <a:p>
            <a:pPr marL="0" indent="0">
              <a:buNone/>
            </a:pPr>
            <a:r>
              <a:rPr lang="en-US" sz="2200" dirty="0"/>
              <a:t>MPH, LPN</a:t>
            </a:r>
          </a:p>
          <a:p>
            <a:pPr marL="0" indent="0">
              <a:buNone/>
            </a:pPr>
            <a:r>
              <a:rPr lang="en-US" sz="2200" dirty="0"/>
              <a:t>Quality Coordinator/IC and EH Nurse</a:t>
            </a:r>
          </a:p>
          <a:p>
            <a:pPr marL="0" indent="0">
              <a:buNone/>
            </a:pPr>
            <a:r>
              <a:rPr lang="en-US" sz="2200" dirty="0"/>
              <a:t>Wheatland Memorial Healthcare</a:t>
            </a:r>
          </a:p>
          <a:p>
            <a:pPr marL="0" indent="0">
              <a:buNone/>
            </a:pPr>
            <a:r>
              <a:rPr lang="en-US" sz="2200" dirty="0"/>
              <a:t>I have worked in healthcare for 23 years. A nurse for almost 17. </a:t>
            </a:r>
          </a:p>
          <a:p>
            <a:pPr marL="0" indent="0">
              <a:buNone/>
            </a:pPr>
            <a:r>
              <a:rPr lang="en-US" sz="2200" dirty="0"/>
              <a:t>I have worked in quality for 4 months. </a:t>
            </a:r>
          </a:p>
        </p:txBody>
      </p:sp>
      <p:pic>
        <p:nvPicPr>
          <p:cNvPr id="1026" name="Picture 2">
            <a:extLst>
              <a:ext uri="{FF2B5EF4-FFF2-40B4-BE49-F238E27FC236}">
                <a16:creationId xmlns:a16="http://schemas.microsoft.com/office/drawing/2014/main" id="{D7B0DF12-4006-3850-2D5B-27D24B9D168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22" r="2270" b="-3"/>
          <a:stretch/>
        </p:blipFill>
        <p:spPr bwMode="auto">
          <a:xfrm>
            <a:off x="7685085" y="1566837"/>
            <a:ext cx="3941064" cy="40965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2812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A42F4-1791-82B1-1453-94CEC3856BB6}"/>
              </a:ext>
            </a:extLst>
          </p:cNvPr>
          <p:cNvSpPr>
            <a:spLocks noGrp="1"/>
          </p:cNvSpPr>
          <p:nvPr>
            <p:ph type="title"/>
          </p:nvPr>
        </p:nvSpPr>
        <p:spPr/>
        <p:txBody>
          <a:bodyPr/>
          <a:lstStyle/>
          <a:p>
            <a:r>
              <a:rPr lang="en-US" dirty="0"/>
              <a:t>Heather Etheridge</a:t>
            </a:r>
          </a:p>
        </p:txBody>
      </p:sp>
      <p:sp>
        <p:nvSpPr>
          <p:cNvPr id="3" name="Content Placeholder 2">
            <a:extLst>
              <a:ext uri="{FF2B5EF4-FFF2-40B4-BE49-F238E27FC236}">
                <a16:creationId xmlns:a16="http://schemas.microsoft.com/office/drawing/2014/main" id="{4405FBC2-D0DA-8215-7269-FDDF453D46D2}"/>
              </a:ext>
            </a:extLst>
          </p:cNvPr>
          <p:cNvSpPr>
            <a:spLocks noGrp="1"/>
          </p:cNvSpPr>
          <p:nvPr>
            <p:ph idx="4294967295"/>
          </p:nvPr>
        </p:nvSpPr>
        <p:spPr>
          <a:xfrm>
            <a:off x="381000" y="1486260"/>
            <a:ext cx="10515600" cy="4351338"/>
          </a:xfrm>
        </p:spPr>
        <p:txBody>
          <a:bodyPr/>
          <a:lstStyle/>
          <a:p>
            <a:pPr marL="0" indent="0">
              <a:buNone/>
            </a:pPr>
            <a:r>
              <a:rPr lang="en-US" dirty="0"/>
              <a:t>My greatest professional strength is drive and compassion. </a:t>
            </a:r>
          </a:p>
          <a:p>
            <a:pPr marL="0" indent="0">
              <a:buNone/>
            </a:pPr>
            <a:endParaRPr lang="en-US" dirty="0"/>
          </a:p>
          <a:p>
            <a:pPr marL="0" indent="0">
              <a:buNone/>
            </a:pPr>
            <a:endParaRPr lang="en-US" dirty="0"/>
          </a:p>
          <a:p>
            <a:pPr marL="0" indent="0">
              <a:buNone/>
            </a:pPr>
            <a:r>
              <a:rPr lang="en-US" dirty="0"/>
              <a:t>My greatest professional weakness is wanting to be perfect. </a:t>
            </a:r>
          </a:p>
          <a:p>
            <a:pPr marL="0" indent="0">
              <a:buNone/>
            </a:pPr>
            <a:endParaRPr lang="en-US" dirty="0"/>
          </a:p>
          <a:p>
            <a:pPr marL="0" indent="0">
              <a:buNone/>
            </a:pPr>
            <a:endParaRPr lang="en-US" dirty="0"/>
          </a:p>
          <a:p>
            <a:pPr marL="0" indent="0">
              <a:buNone/>
            </a:pPr>
            <a:r>
              <a:rPr lang="en-US" dirty="0"/>
              <a:t>I could use some support in learning regulatory requirements. </a:t>
            </a:r>
          </a:p>
          <a:p>
            <a:endParaRPr lang="en-US" dirty="0"/>
          </a:p>
          <a:p>
            <a:endParaRPr lang="en-US" dirty="0"/>
          </a:p>
        </p:txBody>
      </p:sp>
    </p:spTree>
    <p:extLst>
      <p:ext uri="{BB962C8B-B14F-4D97-AF65-F5344CB8AC3E}">
        <p14:creationId xmlns:p14="http://schemas.microsoft.com/office/powerpoint/2010/main" val="3594578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A42F4-1791-82B1-1453-94CEC3856BB6}"/>
              </a:ext>
            </a:extLst>
          </p:cNvPr>
          <p:cNvSpPr>
            <a:spLocks noGrp="1"/>
          </p:cNvSpPr>
          <p:nvPr>
            <p:ph type="title"/>
          </p:nvPr>
        </p:nvSpPr>
        <p:spPr/>
        <p:txBody>
          <a:bodyPr/>
          <a:lstStyle/>
          <a:p>
            <a:r>
              <a:rPr lang="en-US" dirty="0"/>
              <a:t>Heather Etheridge</a:t>
            </a:r>
          </a:p>
        </p:txBody>
      </p:sp>
      <p:sp>
        <p:nvSpPr>
          <p:cNvPr id="3" name="Content Placeholder 2">
            <a:extLst>
              <a:ext uri="{FF2B5EF4-FFF2-40B4-BE49-F238E27FC236}">
                <a16:creationId xmlns:a16="http://schemas.microsoft.com/office/drawing/2014/main" id="{4405FBC2-D0DA-8215-7269-FDDF453D46D2}"/>
              </a:ext>
            </a:extLst>
          </p:cNvPr>
          <p:cNvSpPr>
            <a:spLocks noGrp="1"/>
          </p:cNvSpPr>
          <p:nvPr>
            <p:ph idx="4294967295"/>
          </p:nvPr>
        </p:nvSpPr>
        <p:spPr>
          <a:xfrm>
            <a:off x="381000" y="1283189"/>
            <a:ext cx="10515600" cy="4351338"/>
          </a:xfrm>
        </p:spPr>
        <p:txBody>
          <a:bodyPr/>
          <a:lstStyle/>
          <a:p>
            <a:pPr marL="0" indent="0">
              <a:buNone/>
            </a:pPr>
            <a:r>
              <a:rPr lang="en-US" dirty="0"/>
              <a:t>What I love most about my work is I am a data-driven person, hence why I am decent with infection control. But I also love teaching people and helping people breakdown issues and help fix processes. </a:t>
            </a:r>
          </a:p>
          <a:p>
            <a:pPr marL="0" indent="0">
              <a:buNone/>
            </a:pPr>
            <a:endParaRPr lang="en-US" dirty="0"/>
          </a:p>
          <a:p>
            <a:pPr marL="0" indent="0">
              <a:buNone/>
            </a:pPr>
            <a:r>
              <a:rPr lang="en-US" dirty="0"/>
              <a:t>My biggest quality goal for my hospital is prior to me coming there was a lack of SMART goals. So this year, I have changed our Quality plan to use PDSA formatting which includes SMART Goals. One area though that I am helping with is a falls prevention program. </a:t>
            </a:r>
          </a:p>
          <a:p>
            <a:endParaRPr lang="en-US" dirty="0"/>
          </a:p>
          <a:p>
            <a:endParaRPr lang="en-US" dirty="0"/>
          </a:p>
        </p:txBody>
      </p:sp>
    </p:spTree>
    <p:extLst>
      <p:ext uri="{BB962C8B-B14F-4D97-AF65-F5344CB8AC3E}">
        <p14:creationId xmlns:p14="http://schemas.microsoft.com/office/powerpoint/2010/main" val="22384606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Sheila Sherman </a:t>
            </a:r>
          </a:p>
        </p:txBody>
      </p:sp>
      <p:sp>
        <p:nvSpPr>
          <p:cNvPr id="4" name="Content Placeholder 2"/>
          <p:cNvSpPr txBox="1">
            <a:spLocks/>
          </p:cNvSpPr>
          <p:nvPr/>
        </p:nvSpPr>
        <p:spPr>
          <a:xfrm>
            <a:off x="381000" y="1363712"/>
            <a:ext cx="7320699" cy="33119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RN, DNP, APRN, CNS, CPPS</a:t>
            </a:r>
          </a:p>
          <a:p>
            <a:pPr marL="0" indent="0">
              <a:buNone/>
            </a:pPr>
            <a:r>
              <a:rPr lang="en-US" dirty="0"/>
              <a:t>CNO</a:t>
            </a:r>
          </a:p>
          <a:p>
            <a:pPr marL="0" indent="0">
              <a:buNone/>
            </a:pPr>
            <a:r>
              <a:rPr lang="en-US" dirty="0"/>
              <a:t>Dahl Memorial Healthcare Association Inc.,</a:t>
            </a:r>
          </a:p>
          <a:p>
            <a:pPr marL="0" indent="0">
              <a:buNone/>
            </a:pPr>
            <a:r>
              <a:rPr lang="en-US" dirty="0"/>
              <a:t>I have worked in healthcare for 32 short years.</a:t>
            </a:r>
          </a:p>
          <a:p>
            <a:pPr marL="0" indent="0">
              <a:buNone/>
            </a:pPr>
            <a:r>
              <a:rPr lang="en-US" dirty="0"/>
              <a:t>I have worked in quality for 10 years.</a:t>
            </a:r>
          </a:p>
        </p:txBody>
      </p:sp>
      <p:pic>
        <p:nvPicPr>
          <p:cNvPr id="6" name="Picture 5" descr="A person with short hair wearing glasses&#10;&#10;Description automatically generated">
            <a:extLst>
              <a:ext uri="{FF2B5EF4-FFF2-40B4-BE49-F238E27FC236}">
                <a16:creationId xmlns:a16="http://schemas.microsoft.com/office/drawing/2014/main" id="{7D8B0C1B-0295-1A67-5A84-84BA255F4D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34224" y="1363712"/>
            <a:ext cx="2305318" cy="2925908"/>
          </a:xfrm>
          <a:prstGeom prst="rect">
            <a:avLst/>
          </a:prstGeom>
        </p:spPr>
      </p:pic>
    </p:spTree>
    <p:extLst>
      <p:ext uri="{BB962C8B-B14F-4D97-AF65-F5344CB8AC3E}">
        <p14:creationId xmlns:p14="http://schemas.microsoft.com/office/powerpoint/2010/main" val="2029621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A42F4-1791-82B1-1453-94CEC3856BB6}"/>
              </a:ext>
            </a:extLst>
          </p:cNvPr>
          <p:cNvSpPr>
            <a:spLocks noGrp="1"/>
          </p:cNvSpPr>
          <p:nvPr>
            <p:ph type="title"/>
          </p:nvPr>
        </p:nvSpPr>
        <p:spPr/>
        <p:txBody>
          <a:bodyPr/>
          <a:lstStyle/>
          <a:p>
            <a:r>
              <a:rPr lang="en-US" dirty="0"/>
              <a:t>Sheila Sherman </a:t>
            </a:r>
          </a:p>
        </p:txBody>
      </p:sp>
      <p:sp>
        <p:nvSpPr>
          <p:cNvPr id="3" name="Content Placeholder 2">
            <a:extLst>
              <a:ext uri="{FF2B5EF4-FFF2-40B4-BE49-F238E27FC236}">
                <a16:creationId xmlns:a16="http://schemas.microsoft.com/office/drawing/2014/main" id="{4405FBC2-D0DA-8215-7269-FDDF453D46D2}"/>
              </a:ext>
            </a:extLst>
          </p:cNvPr>
          <p:cNvSpPr>
            <a:spLocks noGrp="1"/>
          </p:cNvSpPr>
          <p:nvPr>
            <p:ph idx="4294967295"/>
          </p:nvPr>
        </p:nvSpPr>
        <p:spPr>
          <a:xfrm>
            <a:off x="381000" y="1382565"/>
            <a:ext cx="10515600" cy="3905872"/>
          </a:xfrm>
        </p:spPr>
        <p:txBody>
          <a:bodyPr>
            <a:normAutofit/>
          </a:bodyPr>
          <a:lstStyle/>
          <a:p>
            <a:pPr marL="0" indent="0">
              <a:buNone/>
            </a:pPr>
            <a:r>
              <a:rPr lang="en-US" dirty="0"/>
              <a:t>My greatest professional strength is mentoring and coaching. </a:t>
            </a:r>
          </a:p>
          <a:p>
            <a:pPr marL="0" indent="0">
              <a:buNone/>
            </a:pPr>
            <a:endParaRPr lang="en-US" dirty="0"/>
          </a:p>
          <a:p>
            <a:pPr marL="0" indent="0">
              <a:buNone/>
            </a:pPr>
            <a:r>
              <a:rPr lang="en-US" dirty="0"/>
              <a:t>My greatest professional weakness is not recognizing when I have exceeded and or I am approaching my capacity. </a:t>
            </a:r>
          </a:p>
          <a:p>
            <a:pPr marL="0" indent="0">
              <a:buNone/>
            </a:pPr>
            <a:endParaRPr lang="en-US" dirty="0"/>
          </a:p>
          <a:p>
            <a:pPr marL="0" indent="0">
              <a:buNone/>
            </a:pPr>
            <a:r>
              <a:rPr lang="en-US" dirty="0"/>
              <a:t>I could use some support in CAH regulatory compliance related to quality.  I have spent my career in large acute care hospitals (PPS) and CAH is a different platform. </a:t>
            </a:r>
          </a:p>
          <a:p>
            <a:endParaRPr lang="en-US" dirty="0"/>
          </a:p>
          <a:p>
            <a:endParaRPr lang="en-US" dirty="0"/>
          </a:p>
        </p:txBody>
      </p:sp>
    </p:spTree>
    <p:extLst>
      <p:ext uri="{BB962C8B-B14F-4D97-AF65-F5344CB8AC3E}">
        <p14:creationId xmlns:p14="http://schemas.microsoft.com/office/powerpoint/2010/main" val="14585726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A42F4-1791-82B1-1453-94CEC3856BB6}"/>
              </a:ext>
            </a:extLst>
          </p:cNvPr>
          <p:cNvSpPr>
            <a:spLocks noGrp="1"/>
          </p:cNvSpPr>
          <p:nvPr>
            <p:ph type="title"/>
          </p:nvPr>
        </p:nvSpPr>
        <p:spPr/>
        <p:txBody>
          <a:bodyPr/>
          <a:lstStyle/>
          <a:p>
            <a:r>
              <a:rPr lang="en-US" dirty="0"/>
              <a:t>Sheila Sherman </a:t>
            </a:r>
          </a:p>
        </p:txBody>
      </p:sp>
      <p:sp>
        <p:nvSpPr>
          <p:cNvPr id="3" name="Content Placeholder 2">
            <a:extLst>
              <a:ext uri="{FF2B5EF4-FFF2-40B4-BE49-F238E27FC236}">
                <a16:creationId xmlns:a16="http://schemas.microsoft.com/office/drawing/2014/main" id="{4405FBC2-D0DA-8215-7269-FDDF453D46D2}"/>
              </a:ext>
            </a:extLst>
          </p:cNvPr>
          <p:cNvSpPr>
            <a:spLocks noGrp="1"/>
          </p:cNvSpPr>
          <p:nvPr>
            <p:ph idx="4294967295"/>
          </p:nvPr>
        </p:nvSpPr>
        <p:spPr>
          <a:xfrm>
            <a:off x="381000" y="1476833"/>
            <a:ext cx="10515600" cy="3839885"/>
          </a:xfrm>
        </p:spPr>
        <p:txBody>
          <a:bodyPr/>
          <a:lstStyle/>
          <a:p>
            <a:pPr marL="0" indent="0">
              <a:buNone/>
            </a:pPr>
            <a:r>
              <a:rPr lang="en-US" dirty="0"/>
              <a:t>What I love most about my work is mentoring nurses and nurses pursuing leadership.  </a:t>
            </a:r>
          </a:p>
          <a:p>
            <a:pPr marL="0" indent="0">
              <a:buNone/>
            </a:pPr>
            <a:endParaRPr lang="en-US" dirty="0"/>
          </a:p>
          <a:p>
            <a:pPr marL="0" indent="0">
              <a:buNone/>
            </a:pPr>
            <a:r>
              <a:rPr lang="en-US" dirty="0"/>
              <a:t>My biggest quality goal for my hospital is to create systems and automation.  We are just a bit behind the times.  </a:t>
            </a:r>
          </a:p>
          <a:p>
            <a:endParaRPr lang="en-US" dirty="0"/>
          </a:p>
          <a:p>
            <a:endParaRPr lang="en-US" dirty="0"/>
          </a:p>
        </p:txBody>
      </p:sp>
    </p:spTree>
    <p:extLst>
      <p:ext uri="{BB962C8B-B14F-4D97-AF65-F5344CB8AC3E}">
        <p14:creationId xmlns:p14="http://schemas.microsoft.com/office/powerpoint/2010/main" val="18251524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4000" dirty="0"/>
              <a:t>Jen Larson</a:t>
            </a:r>
          </a:p>
        </p:txBody>
      </p:sp>
      <p:pic>
        <p:nvPicPr>
          <p:cNvPr id="6" name="Content Placeholder 5" descr="A person wearing a necklace&#10;&#10;Description automatically generated">
            <a:extLst>
              <a:ext uri="{FF2B5EF4-FFF2-40B4-BE49-F238E27FC236}">
                <a16:creationId xmlns:a16="http://schemas.microsoft.com/office/drawing/2014/main" id="{039C1C16-61D6-C071-1F89-385F73B83B55}"/>
              </a:ext>
            </a:extLst>
          </p:cNvPr>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r="3896"/>
          <a:stretch/>
        </p:blipFill>
        <p:spPr>
          <a:xfrm>
            <a:off x="7453818" y="612743"/>
            <a:ext cx="3901502" cy="5359138"/>
          </a:xfrm>
          <a:prstGeom prst="rect">
            <a:avLst/>
          </a:prstGeom>
          <a:effectLst/>
        </p:spPr>
      </p:pic>
      <p:sp>
        <p:nvSpPr>
          <p:cNvPr id="4" name="Content Placeholder 2"/>
          <p:cNvSpPr txBox="1">
            <a:spLocks/>
          </p:cNvSpPr>
          <p:nvPr/>
        </p:nvSpPr>
        <p:spPr>
          <a:xfrm>
            <a:off x="381000" y="1564483"/>
            <a:ext cx="6002110" cy="37290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en-US" sz="2000" dirty="0"/>
              <a:t>BA, BSN, RN, CIC</a:t>
            </a:r>
          </a:p>
          <a:p>
            <a:pPr marL="0"/>
            <a:r>
              <a:rPr lang="en-US" sz="2000" dirty="0"/>
              <a:t>Infection Prevention Coordinator</a:t>
            </a:r>
          </a:p>
          <a:p>
            <a:pPr marL="0"/>
            <a:r>
              <a:rPr lang="en-US" sz="2000" dirty="0"/>
              <a:t>Logan Health Kalispell</a:t>
            </a:r>
          </a:p>
          <a:p>
            <a:pPr marL="0"/>
            <a:r>
              <a:rPr lang="en-US" sz="2000" dirty="0"/>
              <a:t>I have worked in healthcare for 13 years.</a:t>
            </a:r>
          </a:p>
          <a:p>
            <a:pPr marL="0"/>
            <a:r>
              <a:rPr lang="en-US" sz="2000" dirty="0"/>
              <a:t>I have worked in quality for almost 10 years.</a:t>
            </a:r>
          </a:p>
        </p:txBody>
      </p:sp>
    </p:spTree>
    <p:extLst>
      <p:ext uri="{BB962C8B-B14F-4D97-AF65-F5344CB8AC3E}">
        <p14:creationId xmlns:p14="http://schemas.microsoft.com/office/powerpoint/2010/main" val="36436746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A42F4-1791-82B1-1453-94CEC3856BB6}"/>
              </a:ext>
            </a:extLst>
          </p:cNvPr>
          <p:cNvSpPr>
            <a:spLocks noGrp="1"/>
          </p:cNvSpPr>
          <p:nvPr>
            <p:ph type="title"/>
          </p:nvPr>
        </p:nvSpPr>
        <p:spPr/>
        <p:txBody>
          <a:bodyPr/>
          <a:lstStyle/>
          <a:p>
            <a:r>
              <a:rPr lang="en-US" dirty="0"/>
              <a:t>Jen Larson</a:t>
            </a:r>
          </a:p>
        </p:txBody>
      </p:sp>
      <p:sp>
        <p:nvSpPr>
          <p:cNvPr id="3" name="Content Placeholder 2">
            <a:extLst>
              <a:ext uri="{FF2B5EF4-FFF2-40B4-BE49-F238E27FC236}">
                <a16:creationId xmlns:a16="http://schemas.microsoft.com/office/drawing/2014/main" id="{4405FBC2-D0DA-8215-7269-FDDF453D46D2}"/>
              </a:ext>
            </a:extLst>
          </p:cNvPr>
          <p:cNvSpPr>
            <a:spLocks noGrp="1"/>
          </p:cNvSpPr>
          <p:nvPr>
            <p:ph idx="4294967295"/>
          </p:nvPr>
        </p:nvSpPr>
        <p:spPr>
          <a:xfrm>
            <a:off x="381000" y="1283189"/>
            <a:ext cx="10515600" cy="4351338"/>
          </a:xfrm>
        </p:spPr>
        <p:txBody>
          <a:bodyPr/>
          <a:lstStyle/>
          <a:p>
            <a:pPr marL="0" indent="0">
              <a:buNone/>
            </a:pPr>
            <a:r>
              <a:rPr lang="en-US" dirty="0"/>
              <a:t>My greatest professional strength is team collaboration.</a:t>
            </a:r>
          </a:p>
          <a:p>
            <a:pPr marL="0" indent="0">
              <a:buNone/>
            </a:pPr>
            <a:endParaRPr lang="en-US" dirty="0"/>
          </a:p>
          <a:p>
            <a:pPr marL="0" indent="0">
              <a:buNone/>
            </a:pPr>
            <a:endParaRPr lang="en-US" dirty="0"/>
          </a:p>
          <a:p>
            <a:pPr marL="0" indent="0">
              <a:buNone/>
            </a:pPr>
            <a:r>
              <a:rPr lang="en-US" dirty="0"/>
              <a:t>My greatest professional weakness is overthink and struggle with conflict.</a:t>
            </a:r>
          </a:p>
          <a:p>
            <a:pPr marL="0" indent="0">
              <a:buNone/>
            </a:pPr>
            <a:endParaRPr lang="en-US" dirty="0"/>
          </a:p>
          <a:p>
            <a:pPr marL="0" indent="0">
              <a:buNone/>
            </a:pPr>
            <a:r>
              <a:rPr lang="en-US" dirty="0"/>
              <a:t>I could use some support in implementation of new, or improved processes. </a:t>
            </a:r>
          </a:p>
          <a:p>
            <a:endParaRPr lang="en-US" dirty="0"/>
          </a:p>
          <a:p>
            <a:endParaRPr lang="en-US" dirty="0"/>
          </a:p>
        </p:txBody>
      </p:sp>
    </p:spTree>
    <p:extLst>
      <p:ext uri="{BB962C8B-B14F-4D97-AF65-F5344CB8AC3E}">
        <p14:creationId xmlns:p14="http://schemas.microsoft.com/office/powerpoint/2010/main" val="4239149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A42F4-1791-82B1-1453-94CEC3856BB6}"/>
              </a:ext>
            </a:extLst>
          </p:cNvPr>
          <p:cNvSpPr>
            <a:spLocks noGrp="1"/>
          </p:cNvSpPr>
          <p:nvPr>
            <p:ph type="title"/>
          </p:nvPr>
        </p:nvSpPr>
        <p:spPr/>
        <p:txBody>
          <a:bodyPr/>
          <a:lstStyle/>
          <a:p>
            <a:r>
              <a:rPr lang="en-US" dirty="0"/>
              <a:t>Jen Larson</a:t>
            </a:r>
          </a:p>
        </p:txBody>
      </p:sp>
      <p:sp>
        <p:nvSpPr>
          <p:cNvPr id="3" name="Content Placeholder 2">
            <a:extLst>
              <a:ext uri="{FF2B5EF4-FFF2-40B4-BE49-F238E27FC236}">
                <a16:creationId xmlns:a16="http://schemas.microsoft.com/office/drawing/2014/main" id="{4405FBC2-D0DA-8215-7269-FDDF453D46D2}"/>
              </a:ext>
            </a:extLst>
          </p:cNvPr>
          <p:cNvSpPr>
            <a:spLocks noGrp="1"/>
          </p:cNvSpPr>
          <p:nvPr>
            <p:ph idx="4294967295"/>
          </p:nvPr>
        </p:nvSpPr>
        <p:spPr>
          <a:xfrm>
            <a:off x="381000" y="1457980"/>
            <a:ext cx="10515600" cy="4351338"/>
          </a:xfrm>
        </p:spPr>
        <p:txBody>
          <a:bodyPr/>
          <a:lstStyle/>
          <a:p>
            <a:pPr marL="0" indent="0">
              <a:buNone/>
            </a:pPr>
            <a:r>
              <a:rPr lang="en-US" dirty="0"/>
              <a:t>What I love most about my work is getting to work with every department of the healthcare setting.</a:t>
            </a:r>
          </a:p>
          <a:p>
            <a:pPr marL="0" indent="0">
              <a:buNone/>
            </a:pPr>
            <a:endParaRPr lang="en-US" dirty="0"/>
          </a:p>
          <a:p>
            <a:pPr marL="0" indent="0">
              <a:buNone/>
            </a:pPr>
            <a:r>
              <a:rPr lang="en-US" dirty="0"/>
              <a:t>My biggest quality goal for my hospital is sustained improvement for staff and patients in safety. </a:t>
            </a:r>
          </a:p>
          <a:p>
            <a:endParaRPr lang="en-US" dirty="0"/>
          </a:p>
          <a:p>
            <a:endParaRPr lang="en-US" dirty="0"/>
          </a:p>
        </p:txBody>
      </p:sp>
    </p:spTree>
    <p:extLst>
      <p:ext uri="{BB962C8B-B14F-4D97-AF65-F5344CB8AC3E}">
        <p14:creationId xmlns:p14="http://schemas.microsoft.com/office/powerpoint/2010/main" val="19413182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Barbara Neidich</a:t>
            </a:r>
          </a:p>
        </p:txBody>
      </p:sp>
      <p:sp>
        <p:nvSpPr>
          <p:cNvPr id="4" name="Content Placeholder 2"/>
          <p:cNvSpPr txBox="1">
            <a:spLocks/>
          </p:cNvSpPr>
          <p:nvPr/>
        </p:nvSpPr>
        <p:spPr>
          <a:xfrm>
            <a:off x="381000" y="1401419"/>
            <a:ext cx="630916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BSN,RN</a:t>
            </a:r>
          </a:p>
          <a:p>
            <a:pPr marL="0" indent="0">
              <a:buNone/>
            </a:pPr>
            <a:r>
              <a:rPr lang="en-US" dirty="0"/>
              <a:t>System Manager of Accreditation, Quality Management and Infection Prevention</a:t>
            </a:r>
          </a:p>
          <a:p>
            <a:pPr marL="0" indent="0">
              <a:buNone/>
            </a:pPr>
            <a:r>
              <a:rPr lang="en-US" dirty="0"/>
              <a:t>Bozeman Health</a:t>
            </a:r>
          </a:p>
          <a:p>
            <a:pPr marL="0" indent="0">
              <a:buNone/>
            </a:pPr>
            <a:r>
              <a:rPr lang="en-US" dirty="0"/>
              <a:t>I have worked in healthcare for 15 years.</a:t>
            </a:r>
          </a:p>
          <a:p>
            <a:pPr marL="0" indent="0">
              <a:buNone/>
            </a:pPr>
            <a:r>
              <a:rPr lang="en-US" dirty="0"/>
              <a:t>I have worked in quality for 8 months.</a:t>
            </a:r>
          </a:p>
        </p:txBody>
      </p:sp>
      <p:pic>
        <p:nvPicPr>
          <p:cNvPr id="6" name="Picture 5">
            <a:extLst>
              <a:ext uri="{FF2B5EF4-FFF2-40B4-BE49-F238E27FC236}">
                <a16:creationId xmlns:a16="http://schemas.microsoft.com/office/drawing/2014/main" id="{861B32AB-EEE4-4679-A8C9-C507DDEA05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3546" y="1995307"/>
            <a:ext cx="3655215" cy="2599875"/>
          </a:xfrm>
          <a:prstGeom prst="rect">
            <a:avLst/>
          </a:prstGeom>
        </p:spPr>
      </p:pic>
    </p:spTree>
    <p:extLst>
      <p:ext uri="{BB962C8B-B14F-4D97-AF65-F5344CB8AC3E}">
        <p14:creationId xmlns:p14="http://schemas.microsoft.com/office/powerpoint/2010/main" val="2407039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38B119-2988-470C-95AF-931250FECC73}"/>
              </a:ext>
            </a:extLst>
          </p:cNvPr>
          <p:cNvSpPr/>
          <p:nvPr/>
        </p:nvSpPr>
        <p:spPr>
          <a:xfrm>
            <a:off x="855946" y="1746758"/>
            <a:ext cx="6020843" cy="3477875"/>
          </a:xfrm>
          <a:prstGeom prst="rect">
            <a:avLst/>
          </a:prstGeom>
        </p:spPr>
        <p:txBody>
          <a:bodyPr wrap="square">
            <a:spAutoFit/>
          </a:bodyPr>
          <a:lstStyle/>
          <a:p>
            <a:r>
              <a:rPr lang="en-US" sz="2000" dirty="0">
                <a:latin typeface="Calibri" panose="020F0502020204030204" pitchFamily="34" charset="0"/>
                <a:ea typeface="Calibri" panose="020F0502020204030204" pitchFamily="34" charset="0"/>
              </a:rPr>
              <a:t>The Champions of Quality Improvement Cohort (QI Champions) is an opportunity funded by MT Flex and HQIC programs.  </a:t>
            </a:r>
          </a:p>
          <a:p>
            <a:endParaRPr lang="en-US" sz="2000" dirty="0">
              <a:latin typeface="Calibri" panose="020F0502020204030204" pitchFamily="34" charset="0"/>
              <a:ea typeface="Calibri" panose="020F0502020204030204" pitchFamily="34" charset="0"/>
            </a:endParaRPr>
          </a:p>
          <a:p>
            <a:r>
              <a:rPr lang="en-US" sz="2000" dirty="0">
                <a:effectLst/>
                <a:latin typeface="Calibri" panose="020F0502020204030204" pitchFamily="34" charset="0"/>
                <a:ea typeface="Calibri" panose="020F0502020204030204" pitchFamily="34" charset="0"/>
              </a:rPr>
              <a:t>There is a wide spectrum of healthcare quality expertise and interest and with this opportunity we hope to provide support to healthcare staff that are highly skilled and knowledgeable in their role but may be less familiar with the workings of quality improvement.  This opportunity includes education and discussion to help in developing hospital-wide competency in QI methods.</a:t>
            </a:r>
            <a:endParaRPr lang="en-US" sz="2400" dirty="0">
              <a:latin typeface="Calibri" panose="020F0502020204030204" pitchFamily="34" charset="0"/>
              <a:ea typeface="Calibri" panose="020F0502020204030204" pitchFamily="34" charset="0"/>
            </a:endParaRPr>
          </a:p>
        </p:txBody>
      </p:sp>
      <p:sp>
        <p:nvSpPr>
          <p:cNvPr id="5" name="Title 1">
            <a:extLst>
              <a:ext uri="{FF2B5EF4-FFF2-40B4-BE49-F238E27FC236}">
                <a16:creationId xmlns:a16="http://schemas.microsoft.com/office/drawing/2014/main" id="{168A98DB-3774-4C04-897D-7D03521E6855}"/>
              </a:ext>
            </a:extLst>
          </p:cNvPr>
          <p:cNvSpPr txBox="1">
            <a:spLocks/>
          </p:cNvSpPr>
          <p:nvPr/>
        </p:nvSpPr>
        <p:spPr>
          <a:xfrm>
            <a:off x="168056" y="457350"/>
            <a:ext cx="11694091" cy="920890"/>
          </a:xfrm>
          <a:prstGeom prst="rect">
            <a:avLst/>
          </a:prstGeom>
        </p:spPr>
        <p:txBody>
          <a:bodyPr vert="horz" lIns="91440" tIns="45720" rIns="91440" bIns="45720" rtlCol="0" anchor="ctr">
            <a:normAutofit/>
          </a:bodyPr>
          <a:lstStyle>
            <a:lvl1pPr algn="l" defTabSz="914217" rtl="0" eaLnBrk="1" latinLnBrk="0" hangingPunct="1">
              <a:lnSpc>
                <a:spcPct val="90000"/>
              </a:lnSpc>
              <a:spcBef>
                <a:spcPct val="0"/>
              </a:spcBef>
              <a:buNone/>
              <a:defRPr sz="4799" b="1" kern="1200">
                <a:solidFill>
                  <a:schemeClr val="tx1"/>
                </a:solidFill>
                <a:latin typeface="+mj-lt"/>
                <a:ea typeface="+mj-ea"/>
                <a:cs typeface="+mj-cs"/>
              </a:defRPr>
            </a:lvl1pPr>
          </a:lstStyle>
          <a:p>
            <a:r>
              <a:rPr lang="en-US" dirty="0"/>
              <a:t>Champions for Quality Improvement</a:t>
            </a:r>
          </a:p>
        </p:txBody>
      </p:sp>
      <p:pic>
        <p:nvPicPr>
          <p:cNvPr id="3" name="Picture 2">
            <a:extLst>
              <a:ext uri="{FF2B5EF4-FFF2-40B4-BE49-F238E27FC236}">
                <a16:creationId xmlns:a16="http://schemas.microsoft.com/office/drawing/2014/main" id="{900A89E7-EB25-4265-9BD2-57472751F099}"/>
              </a:ext>
            </a:extLst>
          </p:cNvPr>
          <p:cNvPicPr>
            <a:picLocks noChangeAspect="1"/>
          </p:cNvPicPr>
          <p:nvPr/>
        </p:nvPicPr>
        <p:blipFill>
          <a:blip r:embed="rId2"/>
          <a:stretch>
            <a:fillRect/>
          </a:stretch>
        </p:blipFill>
        <p:spPr>
          <a:xfrm>
            <a:off x="7161356" y="1675342"/>
            <a:ext cx="4375115" cy="2914447"/>
          </a:xfrm>
          <a:prstGeom prst="rect">
            <a:avLst/>
          </a:prstGeom>
        </p:spPr>
      </p:pic>
      <p:sp>
        <p:nvSpPr>
          <p:cNvPr id="6" name="Rectangle 5">
            <a:extLst>
              <a:ext uri="{FF2B5EF4-FFF2-40B4-BE49-F238E27FC236}">
                <a16:creationId xmlns:a16="http://schemas.microsoft.com/office/drawing/2014/main" id="{160AD314-4AB7-4D98-A8E8-6AFC920D0916}"/>
              </a:ext>
            </a:extLst>
          </p:cNvPr>
          <p:cNvSpPr/>
          <p:nvPr/>
        </p:nvSpPr>
        <p:spPr>
          <a:xfrm>
            <a:off x="7161356" y="4641633"/>
            <a:ext cx="4375115" cy="400110"/>
          </a:xfrm>
          <a:prstGeom prst="rect">
            <a:avLst/>
          </a:prstGeom>
        </p:spPr>
        <p:txBody>
          <a:bodyPr wrap="square">
            <a:spAutoFit/>
          </a:bodyPr>
          <a:lstStyle/>
          <a:p>
            <a:r>
              <a:rPr lang="en-US" sz="1000" dirty="0"/>
              <a:t>Image Source: https://khn.org/news/article/montana-hospital-pricing-public-employees/</a:t>
            </a:r>
          </a:p>
        </p:txBody>
      </p:sp>
    </p:spTree>
    <p:extLst>
      <p:ext uri="{BB962C8B-B14F-4D97-AF65-F5344CB8AC3E}">
        <p14:creationId xmlns:p14="http://schemas.microsoft.com/office/powerpoint/2010/main" val="1386753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A42F4-1791-82B1-1453-94CEC3856BB6}"/>
              </a:ext>
            </a:extLst>
          </p:cNvPr>
          <p:cNvSpPr>
            <a:spLocks noGrp="1"/>
          </p:cNvSpPr>
          <p:nvPr>
            <p:ph type="title"/>
          </p:nvPr>
        </p:nvSpPr>
        <p:spPr/>
        <p:txBody>
          <a:bodyPr/>
          <a:lstStyle/>
          <a:p>
            <a:r>
              <a:rPr lang="en-US" dirty="0"/>
              <a:t>Barbara Neidich</a:t>
            </a:r>
          </a:p>
        </p:txBody>
      </p:sp>
      <p:sp>
        <p:nvSpPr>
          <p:cNvPr id="3" name="Content Placeholder 2">
            <a:extLst>
              <a:ext uri="{FF2B5EF4-FFF2-40B4-BE49-F238E27FC236}">
                <a16:creationId xmlns:a16="http://schemas.microsoft.com/office/drawing/2014/main" id="{4405FBC2-D0DA-8215-7269-FDDF453D46D2}"/>
              </a:ext>
            </a:extLst>
          </p:cNvPr>
          <p:cNvSpPr>
            <a:spLocks noGrp="1"/>
          </p:cNvSpPr>
          <p:nvPr>
            <p:ph idx="4294967295"/>
          </p:nvPr>
        </p:nvSpPr>
        <p:spPr>
          <a:xfrm>
            <a:off x="381000" y="1354285"/>
            <a:ext cx="10515600" cy="4351338"/>
          </a:xfrm>
        </p:spPr>
        <p:txBody>
          <a:bodyPr>
            <a:normAutofit/>
          </a:bodyPr>
          <a:lstStyle/>
          <a:p>
            <a:pPr marL="0" indent="0">
              <a:buNone/>
            </a:pPr>
            <a:r>
              <a:rPr lang="en-US" dirty="0"/>
              <a:t>My greatest professional strength is collaboration and problem solving.</a:t>
            </a:r>
          </a:p>
          <a:p>
            <a:pPr marL="0" indent="0">
              <a:buNone/>
            </a:pPr>
            <a:endParaRPr lang="en-US" dirty="0"/>
          </a:p>
          <a:p>
            <a:pPr marL="0" indent="0">
              <a:buNone/>
            </a:pPr>
            <a:r>
              <a:rPr lang="en-US" dirty="0"/>
              <a:t>My greatest professional weakness is experience in quality and lack of confidence.</a:t>
            </a:r>
          </a:p>
          <a:p>
            <a:pPr marL="0" indent="0">
              <a:buNone/>
            </a:pPr>
            <a:endParaRPr lang="en-US" dirty="0"/>
          </a:p>
          <a:p>
            <a:pPr marL="0" indent="0">
              <a:buNone/>
            </a:pPr>
            <a:r>
              <a:rPr lang="en-US" dirty="0"/>
              <a:t>I could use some support in QI project understanding and how to communicate with leaders to disseminate to teams.</a:t>
            </a:r>
          </a:p>
          <a:p>
            <a:endParaRPr lang="en-US" dirty="0"/>
          </a:p>
          <a:p>
            <a:endParaRPr lang="en-US" dirty="0"/>
          </a:p>
        </p:txBody>
      </p:sp>
    </p:spTree>
    <p:extLst>
      <p:ext uri="{BB962C8B-B14F-4D97-AF65-F5344CB8AC3E}">
        <p14:creationId xmlns:p14="http://schemas.microsoft.com/office/powerpoint/2010/main" val="1458128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A42F4-1791-82B1-1453-94CEC3856BB6}"/>
              </a:ext>
            </a:extLst>
          </p:cNvPr>
          <p:cNvSpPr>
            <a:spLocks noGrp="1"/>
          </p:cNvSpPr>
          <p:nvPr>
            <p:ph type="title"/>
          </p:nvPr>
        </p:nvSpPr>
        <p:spPr/>
        <p:txBody>
          <a:bodyPr/>
          <a:lstStyle/>
          <a:p>
            <a:r>
              <a:rPr lang="en-US" dirty="0"/>
              <a:t>Barbara Neidich</a:t>
            </a:r>
          </a:p>
        </p:txBody>
      </p:sp>
      <p:sp>
        <p:nvSpPr>
          <p:cNvPr id="3" name="Content Placeholder 2">
            <a:extLst>
              <a:ext uri="{FF2B5EF4-FFF2-40B4-BE49-F238E27FC236}">
                <a16:creationId xmlns:a16="http://schemas.microsoft.com/office/drawing/2014/main" id="{4405FBC2-D0DA-8215-7269-FDDF453D46D2}"/>
              </a:ext>
            </a:extLst>
          </p:cNvPr>
          <p:cNvSpPr>
            <a:spLocks noGrp="1"/>
          </p:cNvSpPr>
          <p:nvPr>
            <p:ph idx="4294967295"/>
          </p:nvPr>
        </p:nvSpPr>
        <p:spPr>
          <a:xfrm>
            <a:off x="381000" y="1382565"/>
            <a:ext cx="10515600" cy="4351338"/>
          </a:xfrm>
        </p:spPr>
        <p:txBody>
          <a:bodyPr/>
          <a:lstStyle/>
          <a:p>
            <a:pPr marL="0" indent="0">
              <a:buNone/>
            </a:pPr>
            <a:r>
              <a:rPr lang="en-US" dirty="0"/>
              <a:t>What I love most about my work is that with my background of being a front line staff nurse and also a house supervisor I feel I can make a difference and see the positive changes by the quality department .</a:t>
            </a:r>
          </a:p>
          <a:p>
            <a:pPr marL="0" indent="0">
              <a:buNone/>
            </a:pPr>
            <a:endParaRPr lang="en-US" dirty="0"/>
          </a:p>
          <a:p>
            <a:pPr marL="0" indent="0">
              <a:buNone/>
            </a:pPr>
            <a:r>
              <a:rPr lang="en-US" dirty="0"/>
              <a:t>My biggest quality goal for my hospital is patient safety/serious safety events target </a:t>
            </a:r>
            <a:r>
              <a:rPr lang="en-US" u="sng" dirty="0"/>
              <a:t>&lt; </a:t>
            </a:r>
            <a:r>
              <a:rPr lang="en-US" dirty="0"/>
              <a:t>3.</a:t>
            </a:r>
            <a:endParaRPr lang="en-US" u="sng" dirty="0"/>
          </a:p>
          <a:p>
            <a:endParaRPr lang="en-US" dirty="0"/>
          </a:p>
          <a:p>
            <a:endParaRPr lang="en-US" dirty="0"/>
          </a:p>
        </p:txBody>
      </p:sp>
    </p:spTree>
    <p:extLst>
      <p:ext uri="{BB962C8B-B14F-4D97-AF65-F5344CB8AC3E}">
        <p14:creationId xmlns:p14="http://schemas.microsoft.com/office/powerpoint/2010/main" val="40057854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Rachel Naples</a:t>
            </a:r>
          </a:p>
        </p:txBody>
      </p:sp>
      <p:sp>
        <p:nvSpPr>
          <p:cNvPr id="4" name="Content Placeholder 2"/>
          <p:cNvSpPr txBox="1">
            <a:spLocks/>
          </p:cNvSpPr>
          <p:nvPr/>
        </p:nvSpPr>
        <p:spPr>
          <a:xfrm>
            <a:off x="381000" y="1360730"/>
            <a:ext cx="615177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Quality Improvement</a:t>
            </a:r>
          </a:p>
          <a:p>
            <a:pPr marL="0" indent="0">
              <a:buNone/>
            </a:pPr>
            <a:endParaRPr lang="en-US" sz="2400" dirty="0"/>
          </a:p>
          <a:p>
            <a:pPr marL="0" indent="0">
              <a:buNone/>
            </a:pPr>
            <a:r>
              <a:rPr lang="en-US" sz="2400" dirty="0"/>
              <a:t>Logan Health Whitefish</a:t>
            </a:r>
          </a:p>
          <a:p>
            <a:pPr marL="0" indent="0">
              <a:buNone/>
            </a:pPr>
            <a:endParaRPr lang="en-US" sz="2400" dirty="0"/>
          </a:p>
          <a:p>
            <a:pPr marL="0" indent="0">
              <a:buNone/>
            </a:pPr>
            <a:r>
              <a:rPr lang="en-US" sz="2400" dirty="0"/>
              <a:t>I have worked in healthcare for 4.5 years.</a:t>
            </a:r>
          </a:p>
          <a:p>
            <a:pPr marL="0" indent="0">
              <a:buNone/>
            </a:pPr>
            <a:endParaRPr lang="en-US" sz="2400" dirty="0"/>
          </a:p>
          <a:p>
            <a:pPr marL="0" indent="0">
              <a:buNone/>
            </a:pPr>
            <a:r>
              <a:rPr lang="en-US" sz="2400" dirty="0"/>
              <a:t>I have worked in quality, risk, and performance improvement for almost 2 years. </a:t>
            </a:r>
          </a:p>
        </p:txBody>
      </p:sp>
      <p:pic>
        <p:nvPicPr>
          <p:cNvPr id="10" name="Picture 9" descr="A person smiling at the camera&#10;&#10;Description automatically generated">
            <a:extLst>
              <a:ext uri="{FF2B5EF4-FFF2-40B4-BE49-F238E27FC236}">
                <a16:creationId xmlns:a16="http://schemas.microsoft.com/office/drawing/2014/main" id="{A16F8EA9-BF9B-B7B0-A0DD-A3CD722E52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0817" y="1189033"/>
            <a:ext cx="3195783" cy="4479933"/>
          </a:xfrm>
          <a:prstGeom prst="rect">
            <a:avLst/>
          </a:prstGeom>
        </p:spPr>
      </p:pic>
    </p:spTree>
    <p:extLst>
      <p:ext uri="{BB962C8B-B14F-4D97-AF65-F5344CB8AC3E}">
        <p14:creationId xmlns:p14="http://schemas.microsoft.com/office/powerpoint/2010/main" val="1070192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A42F4-1791-82B1-1453-94CEC3856BB6}"/>
              </a:ext>
            </a:extLst>
          </p:cNvPr>
          <p:cNvSpPr>
            <a:spLocks noGrp="1"/>
          </p:cNvSpPr>
          <p:nvPr>
            <p:ph type="title"/>
          </p:nvPr>
        </p:nvSpPr>
        <p:spPr/>
        <p:txBody>
          <a:bodyPr/>
          <a:lstStyle/>
          <a:p>
            <a:r>
              <a:rPr lang="en-US" dirty="0"/>
              <a:t>Rachel Naples</a:t>
            </a:r>
          </a:p>
        </p:txBody>
      </p:sp>
      <p:sp>
        <p:nvSpPr>
          <p:cNvPr id="3" name="Content Placeholder 2">
            <a:extLst>
              <a:ext uri="{FF2B5EF4-FFF2-40B4-BE49-F238E27FC236}">
                <a16:creationId xmlns:a16="http://schemas.microsoft.com/office/drawing/2014/main" id="{4405FBC2-D0DA-8215-7269-FDDF453D46D2}"/>
              </a:ext>
            </a:extLst>
          </p:cNvPr>
          <p:cNvSpPr>
            <a:spLocks noGrp="1"/>
          </p:cNvSpPr>
          <p:nvPr>
            <p:ph idx="4294967295"/>
          </p:nvPr>
        </p:nvSpPr>
        <p:spPr>
          <a:xfrm>
            <a:off x="381000" y="1523967"/>
            <a:ext cx="10515600" cy="4351338"/>
          </a:xfrm>
        </p:spPr>
        <p:txBody>
          <a:bodyPr/>
          <a:lstStyle/>
          <a:p>
            <a:pPr marL="0" indent="0">
              <a:buNone/>
            </a:pPr>
            <a:r>
              <a:rPr lang="en-US" dirty="0"/>
              <a:t>My greatest professional strength is communication.</a:t>
            </a:r>
          </a:p>
          <a:p>
            <a:pPr marL="0" indent="0">
              <a:buNone/>
            </a:pPr>
            <a:endParaRPr lang="en-US" dirty="0"/>
          </a:p>
          <a:p>
            <a:pPr marL="0" indent="0">
              <a:buNone/>
            </a:pPr>
            <a:endParaRPr lang="en-US" dirty="0"/>
          </a:p>
          <a:p>
            <a:pPr marL="0" indent="0">
              <a:buNone/>
            </a:pPr>
            <a:r>
              <a:rPr lang="en-US" dirty="0"/>
              <a:t>My greatest professional weakness is saying “NO”.</a:t>
            </a:r>
          </a:p>
          <a:p>
            <a:pPr marL="0" indent="0">
              <a:buNone/>
            </a:pPr>
            <a:endParaRPr lang="en-US" dirty="0"/>
          </a:p>
          <a:p>
            <a:pPr marL="0" indent="0">
              <a:buNone/>
            </a:pPr>
            <a:endParaRPr lang="en-US" dirty="0"/>
          </a:p>
          <a:p>
            <a:pPr marL="0" indent="0">
              <a:buNone/>
            </a:pPr>
            <a:r>
              <a:rPr lang="en-US" dirty="0"/>
              <a:t>I could use some support in boundaries and priorities. </a:t>
            </a:r>
          </a:p>
          <a:p>
            <a:endParaRPr lang="en-US" dirty="0"/>
          </a:p>
        </p:txBody>
      </p:sp>
    </p:spTree>
    <p:extLst>
      <p:ext uri="{BB962C8B-B14F-4D97-AF65-F5344CB8AC3E}">
        <p14:creationId xmlns:p14="http://schemas.microsoft.com/office/powerpoint/2010/main" val="20759466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A42F4-1791-82B1-1453-94CEC3856BB6}"/>
              </a:ext>
            </a:extLst>
          </p:cNvPr>
          <p:cNvSpPr>
            <a:spLocks noGrp="1"/>
          </p:cNvSpPr>
          <p:nvPr>
            <p:ph type="title"/>
          </p:nvPr>
        </p:nvSpPr>
        <p:spPr/>
        <p:txBody>
          <a:bodyPr/>
          <a:lstStyle/>
          <a:p>
            <a:r>
              <a:rPr lang="en-US" dirty="0"/>
              <a:t>Rachel Naples</a:t>
            </a:r>
          </a:p>
        </p:txBody>
      </p:sp>
      <p:sp>
        <p:nvSpPr>
          <p:cNvPr id="3" name="Content Placeholder 2">
            <a:extLst>
              <a:ext uri="{FF2B5EF4-FFF2-40B4-BE49-F238E27FC236}">
                <a16:creationId xmlns:a16="http://schemas.microsoft.com/office/drawing/2014/main" id="{4405FBC2-D0DA-8215-7269-FDDF453D46D2}"/>
              </a:ext>
            </a:extLst>
          </p:cNvPr>
          <p:cNvSpPr>
            <a:spLocks noGrp="1"/>
          </p:cNvSpPr>
          <p:nvPr>
            <p:ph idx="4294967295"/>
          </p:nvPr>
        </p:nvSpPr>
        <p:spPr>
          <a:xfrm>
            <a:off x="381000" y="1283189"/>
            <a:ext cx="10515600" cy="4351338"/>
          </a:xfrm>
        </p:spPr>
        <p:txBody>
          <a:bodyPr/>
          <a:lstStyle/>
          <a:p>
            <a:pPr marL="0" indent="0">
              <a:buNone/>
            </a:pPr>
            <a:r>
              <a:rPr lang="en-US" dirty="0"/>
              <a:t>What I love most about my work is being a patient advocate and process improvement support person for our team. I have many things I love about my job so choosing one is difficult. Here are the top 3</a:t>
            </a:r>
          </a:p>
          <a:p>
            <a:pPr lvl="1"/>
            <a:r>
              <a:rPr lang="en-US" dirty="0"/>
              <a:t>People bring their authentic self to work</a:t>
            </a:r>
          </a:p>
          <a:p>
            <a:pPr lvl="1"/>
            <a:r>
              <a:rPr lang="en-US" dirty="0"/>
              <a:t>Planetree Culture, Just Culture</a:t>
            </a:r>
          </a:p>
          <a:p>
            <a:pPr lvl="1"/>
            <a:r>
              <a:rPr lang="en-US" dirty="0"/>
              <a:t>Patient Safety  </a:t>
            </a:r>
          </a:p>
          <a:p>
            <a:pPr marL="0" indent="0">
              <a:buNone/>
            </a:pPr>
            <a:endParaRPr lang="en-US" dirty="0"/>
          </a:p>
          <a:p>
            <a:pPr marL="0" indent="0">
              <a:buNone/>
            </a:pPr>
            <a:r>
              <a:rPr lang="en-US" dirty="0"/>
              <a:t>My biggest quality goal for my hospital is to continue to foster a Just Culture and follow our Planetree philosophy. </a:t>
            </a:r>
          </a:p>
          <a:p>
            <a:endParaRPr lang="en-US" dirty="0"/>
          </a:p>
          <a:p>
            <a:endParaRPr lang="en-US" dirty="0"/>
          </a:p>
        </p:txBody>
      </p:sp>
    </p:spTree>
    <p:extLst>
      <p:ext uri="{BB962C8B-B14F-4D97-AF65-F5344CB8AC3E}">
        <p14:creationId xmlns:p14="http://schemas.microsoft.com/office/powerpoint/2010/main" val="26138312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Julie Wyant</a:t>
            </a:r>
          </a:p>
        </p:txBody>
      </p:sp>
      <p:pic>
        <p:nvPicPr>
          <p:cNvPr id="6" name="Content Placeholder 5"/>
          <p:cNvPicPr>
            <a:picLocks noGrp="1" noChangeAspect="1"/>
          </p:cNvPicPr>
          <p:nvPr>
            <p:ph idx="4294967295"/>
          </p:nvPr>
        </p:nvPicPr>
        <p:blipFill>
          <a:blip r:embed="rId2"/>
          <a:stretch>
            <a:fillRect/>
          </a:stretch>
        </p:blipFill>
        <p:spPr>
          <a:xfrm>
            <a:off x="7655400" y="1422056"/>
            <a:ext cx="3424237" cy="3424237"/>
          </a:xfrm>
          <a:prstGeom prst="rect">
            <a:avLst/>
          </a:prstGeom>
        </p:spPr>
      </p:pic>
      <p:sp>
        <p:nvSpPr>
          <p:cNvPr id="4" name="Content Placeholder 2"/>
          <p:cNvSpPr txBox="1">
            <a:spLocks/>
          </p:cNvSpPr>
          <p:nvPr/>
        </p:nvSpPr>
        <p:spPr>
          <a:xfrm>
            <a:off x="381000" y="1283189"/>
            <a:ext cx="650999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MA in Human Services in Counseling: Health &amp; Wellness. Currently pursuing CMHC degree to become an LCPC.  </a:t>
            </a:r>
          </a:p>
          <a:p>
            <a:pPr marL="0" indent="0">
              <a:buNone/>
            </a:pPr>
            <a:r>
              <a:rPr lang="en-US" dirty="0"/>
              <a:t>Quality Specialist</a:t>
            </a:r>
          </a:p>
          <a:p>
            <a:pPr marL="0" indent="0">
              <a:buNone/>
            </a:pPr>
            <a:r>
              <a:rPr lang="en-US" dirty="0"/>
              <a:t>St. Peter’s Health </a:t>
            </a:r>
          </a:p>
          <a:p>
            <a:pPr marL="0" indent="0">
              <a:buNone/>
            </a:pPr>
            <a:r>
              <a:rPr lang="en-US" dirty="0"/>
              <a:t>I have worked in healthcare for six years. </a:t>
            </a:r>
          </a:p>
          <a:p>
            <a:pPr marL="0" indent="0">
              <a:buNone/>
            </a:pPr>
            <a:r>
              <a:rPr lang="en-US" dirty="0"/>
              <a:t>I have worked in quality for two months. </a:t>
            </a:r>
          </a:p>
        </p:txBody>
      </p:sp>
    </p:spTree>
    <p:extLst>
      <p:ext uri="{BB962C8B-B14F-4D97-AF65-F5344CB8AC3E}">
        <p14:creationId xmlns:p14="http://schemas.microsoft.com/office/powerpoint/2010/main" val="23383029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A42F4-1791-82B1-1453-94CEC3856BB6}"/>
              </a:ext>
            </a:extLst>
          </p:cNvPr>
          <p:cNvSpPr>
            <a:spLocks noGrp="1"/>
          </p:cNvSpPr>
          <p:nvPr>
            <p:ph type="title"/>
          </p:nvPr>
        </p:nvSpPr>
        <p:spPr/>
        <p:txBody>
          <a:bodyPr/>
          <a:lstStyle/>
          <a:p>
            <a:r>
              <a:rPr lang="en-US" dirty="0"/>
              <a:t>Julie Wyant</a:t>
            </a:r>
          </a:p>
        </p:txBody>
      </p:sp>
      <p:sp>
        <p:nvSpPr>
          <p:cNvPr id="3" name="Content Placeholder 2">
            <a:extLst>
              <a:ext uri="{FF2B5EF4-FFF2-40B4-BE49-F238E27FC236}">
                <a16:creationId xmlns:a16="http://schemas.microsoft.com/office/drawing/2014/main" id="{4405FBC2-D0DA-8215-7269-FDDF453D46D2}"/>
              </a:ext>
            </a:extLst>
          </p:cNvPr>
          <p:cNvSpPr>
            <a:spLocks noGrp="1"/>
          </p:cNvSpPr>
          <p:nvPr>
            <p:ph idx="4294967295"/>
          </p:nvPr>
        </p:nvSpPr>
        <p:spPr>
          <a:xfrm>
            <a:off x="381000" y="1377457"/>
            <a:ext cx="10515600" cy="4351338"/>
          </a:xfrm>
        </p:spPr>
        <p:txBody>
          <a:bodyPr/>
          <a:lstStyle/>
          <a:p>
            <a:pPr marL="0" indent="0">
              <a:buNone/>
            </a:pPr>
            <a:r>
              <a:rPr lang="en-US" dirty="0"/>
              <a:t>My greatest professional strength is streamlining processes. </a:t>
            </a:r>
          </a:p>
          <a:p>
            <a:pPr marL="0" indent="0">
              <a:buNone/>
            </a:pPr>
            <a:endParaRPr lang="en-US" dirty="0"/>
          </a:p>
          <a:p>
            <a:pPr marL="0" indent="0">
              <a:buNone/>
            </a:pPr>
            <a:r>
              <a:rPr lang="en-US" dirty="0"/>
              <a:t>My greatest professional weakness is healthy work time boundaries.</a:t>
            </a:r>
          </a:p>
          <a:p>
            <a:pPr marL="0" indent="0">
              <a:buNone/>
            </a:pPr>
            <a:endParaRPr lang="en-US" dirty="0"/>
          </a:p>
          <a:p>
            <a:pPr marL="0" indent="0">
              <a:buNone/>
            </a:pPr>
            <a:r>
              <a:rPr lang="en-US" dirty="0"/>
              <a:t>I could use some support in effectively delivering QI data to others within the organization to implement change. </a:t>
            </a:r>
          </a:p>
          <a:p>
            <a:endParaRPr lang="en-US" dirty="0"/>
          </a:p>
        </p:txBody>
      </p:sp>
    </p:spTree>
    <p:extLst>
      <p:ext uri="{BB962C8B-B14F-4D97-AF65-F5344CB8AC3E}">
        <p14:creationId xmlns:p14="http://schemas.microsoft.com/office/powerpoint/2010/main" val="24786027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A42F4-1791-82B1-1453-94CEC3856BB6}"/>
              </a:ext>
            </a:extLst>
          </p:cNvPr>
          <p:cNvSpPr>
            <a:spLocks noGrp="1"/>
          </p:cNvSpPr>
          <p:nvPr>
            <p:ph type="title"/>
          </p:nvPr>
        </p:nvSpPr>
        <p:spPr/>
        <p:txBody>
          <a:bodyPr/>
          <a:lstStyle/>
          <a:p>
            <a:r>
              <a:rPr lang="en-US" dirty="0"/>
              <a:t>Julie Wyant</a:t>
            </a:r>
          </a:p>
        </p:txBody>
      </p:sp>
      <p:sp>
        <p:nvSpPr>
          <p:cNvPr id="3" name="Content Placeholder 2">
            <a:extLst>
              <a:ext uri="{FF2B5EF4-FFF2-40B4-BE49-F238E27FC236}">
                <a16:creationId xmlns:a16="http://schemas.microsoft.com/office/drawing/2014/main" id="{4405FBC2-D0DA-8215-7269-FDDF453D46D2}"/>
              </a:ext>
            </a:extLst>
          </p:cNvPr>
          <p:cNvSpPr>
            <a:spLocks noGrp="1"/>
          </p:cNvSpPr>
          <p:nvPr>
            <p:ph idx="4294967295"/>
          </p:nvPr>
        </p:nvSpPr>
        <p:spPr>
          <a:xfrm>
            <a:off x="381000" y="1382566"/>
            <a:ext cx="10515600" cy="4351338"/>
          </a:xfrm>
        </p:spPr>
        <p:txBody>
          <a:bodyPr/>
          <a:lstStyle/>
          <a:p>
            <a:pPr marL="0" indent="0">
              <a:buNone/>
            </a:pPr>
            <a:r>
              <a:rPr lang="en-US" dirty="0"/>
              <a:t>What I love most about my work is being a part of saving patients lives through quality improvement processes. </a:t>
            </a:r>
          </a:p>
          <a:p>
            <a:pPr marL="0" indent="0">
              <a:buNone/>
            </a:pPr>
            <a:endParaRPr lang="en-US" dirty="0"/>
          </a:p>
          <a:p>
            <a:pPr marL="0" indent="0">
              <a:buNone/>
            </a:pPr>
            <a:r>
              <a:rPr lang="en-US" dirty="0"/>
              <a:t>My biggest quality goal for my hospital is to be a resource for all staff and patients.</a:t>
            </a:r>
          </a:p>
          <a:p>
            <a:endParaRPr lang="en-US" dirty="0"/>
          </a:p>
          <a:p>
            <a:endParaRPr lang="en-US" dirty="0"/>
          </a:p>
        </p:txBody>
      </p:sp>
    </p:spTree>
    <p:extLst>
      <p:ext uri="{BB962C8B-B14F-4D97-AF65-F5344CB8AC3E}">
        <p14:creationId xmlns:p14="http://schemas.microsoft.com/office/powerpoint/2010/main" val="30693573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Hemanth Modadugu</a:t>
            </a:r>
          </a:p>
        </p:txBody>
      </p:sp>
      <p:sp>
        <p:nvSpPr>
          <p:cNvPr id="4" name="Content Placeholder 2"/>
          <p:cNvSpPr txBox="1">
            <a:spLocks/>
          </p:cNvSpPr>
          <p:nvPr/>
        </p:nvSpPr>
        <p:spPr>
          <a:xfrm>
            <a:off x="380999" y="1283189"/>
            <a:ext cx="602922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MBA, MHA, BDS, HACP</a:t>
            </a:r>
          </a:p>
          <a:p>
            <a:pPr marL="0" indent="0">
              <a:buNone/>
            </a:pPr>
            <a:r>
              <a:rPr lang="en-US" dirty="0"/>
              <a:t>Quality Specialist</a:t>
            </a:r>
          </a:p>
          <a:p>
            <a:pPr marL="0" indent="0">
              <a:buNone/>
            </a:pPr>
            <a:r>
              <a:rPr lang="en-US" dirty="0"/>
              <a:t>St. Peter’s Health</a:t>
            </a:r>
          </a:p>
          <a:p>
            <a:pPr marL="0" indent="0">
              <a:buNone/>
            </a:pPr>
            <a:r>
              <a:rPr lang="en-US" dirty="0"/>
              <a:t>I have worked in healthcare for 10 years (7 in the US)</a:t>
            </a:r>
          </a:p>
          <a:p>
            <a:pPr marL="0" indent="0">
              <a:buNone/>
            </a:pPr>
            <a:r>
              <a:rPr lang="en-US" dirty="0"/>
              <a:t>I have worked in quality for 6 years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3597" y="1825626"/>
            <a:ext cx="2873488" cy="2873488"/>
          </a:xfrm>
          <a:prstGeom prst="rect">
            <a:avLst/>
          </a:prstGeom>
        </p:spPr>
      </p:pic>
    </p:spTree>
    <p:extLst>
      <p:ext uri="{BB962C8B-B14F-4D97-AF65-F5344CB8AC3E}">
        <p14:creationId xmlns:p14="http://schemas.microsoft.com/office/powerpoint/2010/main" val="6519760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A42F4-1791-82B1-1453-94CEC3856BB6}"/>
              </a:ext>
            </a:extLst>
          </p:cNvPr>
          <p:cNvSpPr>
            <a:spLocks noGrp="1"/>
          </p:cNvSpPr>
          <p:nvPr>
            <p:ph type="title"/>
          </p:nvPr>
        </p:nvSpPr>
        <p:spPr/>
        <p:txBody>
          <a:bodyPr/>
          <a:lstStyle/>
          <a:p>
            <a:r>
              <a:rPr lang="en-US" dirty="0"/>
              <a:t>Hemanth Modadugu</a:t>
            </a:r>
          </a:p>
        </p:txBody>
      </p:sp>
      <p:sp>
        <p:nvSpPr>
          <p:cNvPr id="3" name="Content Placeholder 2">
            <a:extLst>
              <a:ext uri="{FF2B5EF4-FFF2-40B4-BE49-F238E27FC236}">
                <a16:creationId xmlns:a16="http://schemas.microsoft.com/office/drawing/2014/main" id="{4405FBC2-D0DA-8215-7269-FDDF453D46D2}"/>
              </a:ext>
            </a:extLst>
          </p:cNvPr>
          <p:cNvSpPr>
            <a:spLocks noGrp="1"/>
          </p:cNvSpPr>
          <p:nvPr>
            <p:ph idx="4294967295"/>
          </p:nvPr>
        </p:nvSpPr>
        <p:spPr>
          <a:xfrm>
            <a:off x="381000" y="1382565"/>
            <a:ext cx="10515600" cy="4351338"/>
          </a:xfrm>
        </p:spPr>
        <p:txBody>
          <a:bodyPr/>
          <a:lstStyle/>
          <a:p>
            <a:pPr marL="0" indent="0">
              <a:buNone/>
            </a:pPr>
            <a:r>
              <a:rPr lang="en-US" dirty="0"/>
              <a:t>My greatest professional strength is being able to collaborate with anyone across the board to achieve the goals.</a:t>
            </a:r>
          </a:p>
          <a:p>
            <a:pPr marL="0" indent="0">
              <a:buNone/>
            </a:pPr>
            <a:endParaRPr lang="en-US" dirty="0"/>
          </a:p>
          <a:p>
            <a:pPr marL="0" indent="0">
              <a:buNone/>
            </a:pPr>
            <a:r>
              <a:rPr lang="en-US" dirty="0"/>
              <a:t>My greatest professional weakness is working with certain personalities.</a:t>
            </a:r>
          </a:p>
          <a:p>
            <a:pPr marL="0" indent="0">
              <a:buNone/>
            </a:pPr>
            <a:endParaRPr lang="en-US" dirty="0"/>
          </a:p>
          <a:p>
            <a:pPr marL="0" indent="0">
              <a:buNone/>
            </a:pPr>
            <a:r>
              <a:rPr lang="en-US" dirty="0"/>
              <a:t>I could use some support in building programs.</a:t>
            </a:r>
          </a:p>
          <a:p>
            <a:endParaRPr lang="en-US" dirty="0"/>
          </a:p>
          <a:p>
            <a:endParaRPr lang="en-US" dirty="0"/>
          </a:p>
        </p:txBody>
      </p:sp>
    </p:spTree>
    <p:extLst>
      <p:ext uri="{BB962C8B-B14F-4D97-AF65-F5344CB8AC3E}">
        <p14:creationId xmlns:p14="http://schemas.microsoft.com/office/powerpoint/2010/main" val="3185771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68057" y="457350"/>
            <a:ext cx="5058936" cy="920890"/>
          </a:xfrm>
          <a:prstGeom prst="rect">
            <a:avLst/>
          </a:prstGeom>
        </p:spPr>
        <p:txBody>
          <a:bodyPr vert="horz" lIns="91440" tIns="45720" rIns="91440" bIns="45720" rtlCol="0" anchor="ctr">
            <a:normAutofit/>
          </a:bodyPr>
          <a:lstStyle>
            <a:lvl1pPr algn="l" defTabSz="914217" rtl="0" eaLnBrk="1" latinLnBrk="0" hangingPunct="1">
              <a:lnSpc>
                <a:spcPct val="90000"/>
              </a:lnSpc>
              <a:spcBef>
                <a:spcPct val="0"/>
              </a:spcBef>
              <a:buNone/>
              <a:defRPr sz="4799" b="1" kern="1200">
                <a:solidFill>
                  <a:schemeClr val="tx1"/>
                </a:solidFill>
                <a:latin typeface="+mj-lt"/>
                <a:ea typeface="+mj-ea"/>
                <a:cs typeface="+mj-cs"/>
              </a:defRPr>
            </a:lvl1pPr>
          </a:lstStyle>
          <a:p>
            <a:r>
              <a:rPr lang="en-US" dirty="0"/>
              <a:t>Participants</a:t>
            </a:r>
          </a:p>
        </p:txBody>
      </p:sp>
      <p:sp>
        <p:nvSpPr>
          <p:cNvPr id="11" name="Rectangle 10">
            <a:extLst>
              <a:ext uri="{FF2B5EF4-FFF2-40B4-BE49-F238E27FC236}">
                <a16:creationId xmlns:a16="http://schemas.microsoft.com/office/drawing/2014/main" id="{D6FB0E60-46FE-4EA5-888B-CE0B469CC70E}"/>
              </a:ext>
            </a:extLst>
          </p:cNvPr>
          <p:cNvSpPr/>
          <p:nvPr/>
        </p:nvSpPr>
        <p:spPr>
          <a:xfrm>
            <a:off x="592899" y="1268909"/>
            <a:ext cx="10768207" cy="5507405"/>
          </a:xfrm>
          <a:prstGeom prst="rect">
            <a:avLst/>
          </a:prstGeom>
        </p:spPr>
        <p:txBody>
          <a:bodyPr wrap="square">
            <a:spAutoFit/>
          </a:bodyPr>
          <a:lstStyle/>
          <a:p>
            <a:pPr>
              <a:lnSpc>
                <a:spcPct val="115000"/>
              </a:lnSpc>
            </a:pPr>
            <a:r>
              <a:rPr lang="en-US" dirty="0">
                <a:latin typeface="Calibri" panose="020F0502020204030204" pitchFamily="34" charset="0"/>
                <a:ea typeface="Calibri" panose="020F0502020204030204" pitchFamily="34" charset="0"/>
                <a:cs typeface="Calibri" panose="020F0502020204030204" pitchFamily="34" charset="0"/>
              </a:rPr>
              <a:t>Participant Organizations:</a:t>
            </a:r>
          </a:p>
          <a:p>
            <a:pPr>
              <a:lnSpc>
                <a:spcPct val="115000"/>
              </a:lnSpc>
            </a:pPr>
            <a:r>
              <a:rPr lang="en-US" dirty="0">
                <a:latin typeface="Calibri" panose="020F0502020204030204" pitchFamily="34" charset="0"/>
                <a:ea typeface="Calibri" panose="020F0502020204030204" pitchFamily="34" charset="0"/>
                <a:cs typeface="Calibri" panose="020F0502020204030204" pitchFamily="34" charset="0"/>
              </a:rPr>
              <a:t>	Barrett Hospital &amp; Healthcare			 Logan Health - Conrad</a:t>
            </a:r>
          </a:p>
          <a:p>
            <a:pPr>
              <a:lnSpc>
                <a:spcPct val="115000"/>
              </a:lnSpc>
            </a:pPr>
            <a:r>
              <a:rPr lang="en-US" dirty="0">
                <a:latin typeface="Calibri" panose="020F0502020204030204" pitchFamily="34" charset="0"/>
                <a:ea typeface="Calibri" panose="020F0502020204030204" pitchFamily="34" charset="0"/>
                <a:cs typeface="Calibri" panose="020F0502020204030204" pitchFamily="34" charset="0"/>
              </a:rPr>
              <a:t>	Billings Clinic Broadwater			 Logan Health - Whitefish</a:t>
            </a:r>
          </a:p>
          <a:p>
            <a:pPr>
              <a:lnSpc>
                <a:spcPct val="115000"/>
              </a:lnSpc>
            </a:pPr>
            <a:r>
              <a:rPr lang="en-US" dirty="0">
                <a:latin typeface="Calibri" panose="020F0502020204030204" pitchFamily="34" charset="0"/>
                <a:ea typeface="Calibri" panose="020F0502020204030204" pitchFamily="34" charset="0"/>
                <a:cs typeface="Calibri" panose="020F0502020204030204" pitchFamily="34" charset="0"/>
              </a:rPr>
              <a:t>	Bozeman Health				 Madison Valley Manor</a:t>
            </a:r>
          </a:p>
          <a:p>
            <a:pPr>
              <a:lnSpc>
                <a:spcPct val="115000"/>
              </a:lnSpc>
            </a:pPr>
            <a:r>
              <a:rPr lang="en-US" dirty="0">
                <a:latin typeface="Calibri" panose="020F0502020204030204" pitchFamily="34" charset="0"/>
                <a:ea typeface="Calibri" panose="020F0502020204030204" pitchFamily="34" charset="0"/>
                <a:cs typeface="Calibri" panose="020F0502020204030204" pitchFamily="34" charset="0"/>
              </a:rPr>
              <a:t>	Central Montana Medical Center		 Madison Valley Medical Center</a:t>
            </a:r>
          </a:p>
          <a:p>
            <a:pPr>
              <a:lnSpc>
                <a:spcPct val="115000"/>
              </a:lnSpc>
            </a:pPr>
            <a:r>
              <a:rPr lang="en-US" dirty="0">
                <a:latin typeface="Calibri" panose="020F0502020204030204" pitchFamily="34" charset="0"/>
                <a:ea typeface="Calibri" panose="020F0502020204030204" pitchFamily="34" charset="0"/>
                <a:cs typeface="Calibri" panose="020F0502020204030204" pitchFamily="34" charset="0"/>
              </a:rPr>
              <a:t>	Community Hospital of Anaconda		 Memorial Hospital of Carbon County</a:t>
            </a:r>
          </a:p>
          <a:p>
            <a:pPr>
              <a:lnSpc>
                <a:spcPct val="115000"/>
              </a:lnSpc>
            </a:pPr>
            <a:r>
              <a:rPr lang="en-US" dirty="0">
                <a:latin typeface="Calibri" panose="020F0502020204030204" pitchFamily="34" charset="0"/>
                <a:ea typeface="Calibri" panose="020F0502020204030204" pitchFamily="34" charset="0"/>
                <a:cs typeface="Calibri" panose="020F0502020204030204" pitchFamily="34" charset="0"/>
              </a:rPr>
              <a:t>	Dahl Memorial Hospital Association		 Montana Mental Health Nursing Care Center</a:t>
            </a:r>
          </a:p>
          <a:p>
            <a:pPr>
              <a:lnSpc>
                <a:spcPct val="115000"/>
              </a:lnSpc>
            </a:pPr>
            <a:r>
              <a:rPr lang="en-US" dirty="0">
                <a:latin typeface="Calibri" panose="020F0502020204030204" pitchFamily="34" charset="0"/>
                <a:ea typeface="Calibri" panose="020F0502020204030204" pitchFamily="34" charset="0"/>
                <a:cs typeface="Calibri" panose="020F0502020204030204" pitchFamily="34" charset="0"/>
              </a:rPr>
              <a:t>	Garfield County Health Center		 Pioneer Medical Center</a:t>
            </a:r>
          </a:p>
          <a:p>
            <a:pPr>
              <a:lnSpc>
                <a:spcPct val="115000"/>
              </a:lnSpc>
            </a:pPr>
            <a:r>
              <a:rPr lang="en-US" dirty="0">
                <a:latin typeface="Calibri" panose="020F0502020204030204" pitchFamily="34" charset="0"/>
                <a:ea typeface="Calibri" panose="020F0502020204030204" pitchFamily="34" charset="0"/>
                <a:cs typeface="Calibri" panose="020F0502020204030204" pitchFamily="34" charset="0"/>
              </a:rPr>
              <a:t>	Great Falls Hospital &amp; Clinic			 </a:t>
            </a:r>
            <a:r>
              <a:rPr lang="en-US" dirty="0" err="1">
                <a:latin typeface="Calibri" panose="020F0502020204030204" pitchFamily="34" charset="0"/>
                <a:ea typeface="Calibri" panose="020F0502020204030204" pitchFamily="34" charset="0"/>
                <a:cs typeface="Calibri" panose="020F0502020204030204" pitchFamily="34" charset="0"/>
              </a:rPr>
              <a:t>Shodair</a:t>
            </a:r>
            <a:r>
              <a:rPr lang="en-US" dirty="0">
                <a:latin typeface="Calibri" panose="020F0502020204030204" pitchFamily="34" charset="0"/>
                <a:ea typeface="Calibri" panose="020F0502020204030204" pitchFamily="34" charset="0"/>
                <a:cs typeface="Calibri" panose="020F0502020204030204" pitchFamily="34" charset="0"/>
              </a:rPr>
              <a:t> Children’s Hospital</a:t>
            </a:r>
          </a:p>
          <a:p>
            <a:pPr>
              <a:lnSpc>
                <a:spcPct val="115000"/>
              </a:lnSpc>
            </a:pPr>
            <a:r>
              <a:rPr lang="en-US" dirty="0">
                <a:latin typeface="Calibri" panose="020F0502020204030204" pitchFamily="34" charset="0"/>
                <a:ea typeface="Calibri" panose="020F0502020204030204" pitchFamily="34" charset="0"/>
                <a:cs typeface="Calibri" panose="020F0502020204030204" pitchFamily="34" charset="0"/>
              </a:rPr>
              <a:t>	Livingston HealthCare 			 Sidney Health Center</a:t>
            </a:r>
          </a:p>
          <a:p>
            <a:pPr>
              <a:lnSpc>
                <a:spcPct val="115000"/>
              </a:lnSpc>
            </a:pPr>
            <a:r>
              <a:rPr lang="en-US" dirty="0">
                <a:latin typeface="Calibri" panose="020F0502020204030204" pitchFamily="34" charset="0"/>
                <a:ea typeface="Calibri" panose="020F0502020204030204" pitchFamily="34" charset="0"/>
                <a:cs typeface="Calibri" panose="020F0502020204030204" pitchFamily="34" charset="0"/>
              </a:rPr>
              <a:t>	Logan Health 				 St. Peter’s Health</a:t>
            </a:r>
          </a:p>
          <a:p>
            <a:pPr>
              <a:lnSpc>
                <a:spcPct val="115000"/>
              </a:lnSpc>
            </a:pPr>
            <a:r>
              <a:rPr lang="en-US" dirty="0">
                <a:latin typeface="Calibri" panose="020F0502020204030204" pitchFamily="34" charset="0"/>
                <a:ea typeface="Calibri" panose="020F0502020204030204" pitchFamily="34" charset="0"/>
                <a:cs typeface="Calibri" panose="020F0502020204030204" pitchFamily="34" charset="0"/>
              </a:rPr>
              <a:t>	Logan Health – Cut Bank 			</a:t>
            </a:r>
            <a:r>
              <a:rPr lang="en-US" dirty="0">
                <a:latin typeface="Bahnschrift SemiCondensed" panose="020B0502040204020203"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Calibri" panose="020F0502020204030204" pitchFamily="34" charset="0"/>
              </a:rPr>
              <a:t>Stillwater Billings Clinic</a:t>
            </a:r>
          </a:p>
          <a:p>
            <a:pPr>
              <a:lnSpc>
                <a:spcPct val="115000"/>
              </a:lnSpc>
            </a:pPr>
            <a:r>
              <a:rPr lang="en-US" dirty="0">
                <a:latin typeface="Calibri" panose="020F0502020204030204" pitchFamily="34" charset="0"/>
                <a:ea typeface="Calibri" panose="020F0502020204030204" pitchFamily="34" charset="0"/>
                <a:cs typeface="Calibri" panose="020F0502020204030204" pitchFamily="34" charset="0"/>
              </a:rPr>
              <a:t>	Logan Health - Shelby 			 The Ivy at Deer Lodge </a:t>
            </a:r>
          </a:p>
          <a:p>
            <a:pPr>
              <a:lnSpc>
                <a:spcPct val="115000"/>
              </a:lnSpc>
            </a:pPr>
            <a:r>
              <a:rPr lang="en-US" dirty="0">
                <a:latin typeface="Calibri" panose="020F0502020204030204" pitchFamily="34" charset="0"/>
                <a:ea typeface="Calibri" panose="020F0502020204030204" pitchFamily="34" charset="0"/>
                <a:cs typeface="Calibri" panose="020F0502020204030204" pitchFamily="34" charset="0"/>
              </a:rPr>
              <a:t>						 Tobacco Roots Mountain Care Center</a:t>
            </a:r>
          </a:p>
          <a:p>
            <a:pPr>
              <a:lnSpc>
                <a:spcPct val="115000"/>
              </a:lnSpc>
            </a:pPr>
            <a:r>
              <a:rPr lang="en-US" dirty="0">
                <a:latin typeface="Calibri" panose="020F0502020204030204" pitchFamily="34" charset="0"/>
                <a:ea typeface="Calibri" panose="020F0502020204030204" pitchFamily="34" charset="0"/>
                <a:cs typeface="Calibri" panose="020F0502020204030204" pitchFamily="34" charset="0"/>
              </a:rPr>
              <a:t>						 Wheatland Memorial Healthcare	</a:t>
            </a:r>
            <a:r>
              <a:rPr lang="en-US" dirty="0">
                <a:latin typeface="Bahnschrift SemiCondensed" panose="020B0502040204020203" pitchFamily="34" charset="0"/>
                <a:ea typeface="Calibri" panose="020F0502020204030204" pitchFamily="34" charset="0"/>
                <a:cs typeface="Times New Roman" panose="02020603050405020304" pitchFamily="18" charset="0"/>
              </a:rPr>
              <a:t>	</a:t>
            </a:r>
          </a:p>
          <a:p>
            <a:pPr>
              <a:lnSpc>
                <a:spcPct val="115000"/>
              </a:lnSpc>
            </a:pPr>
            <a:r>
              <a:rPr lang="en-US" dirty="0">
                <a:latin typeface="Bahnschrift SemiCondensed" panose="020B0502040204020203" pitchFamily="34" charset="0"/>
                <a:ea typeface="Calibri" panose="020F0502020204030204" pitchFamily="34" charset="0"/>
                <a:cs typeface="Times New Roman" panose="02020603050405020304" pitchFamily="18" charset="0"/>
              </a:rPr>
              <a:t>						</a:t>
            </a:r>
          </a:p>
          <a:p>
            <a:pPr>
              <a:lnSpc>
                <a:spcPct val="115000"/>
              </a:lnSpc>
            </a:pPr>
            <a:endParaRPr lang="en-US" sz="2000" dirty="0">
              <a:latin typeface="Bahnschrift SemiCondensed" panose="020B050204020402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361976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A42F4-1791-82B1-1453-94CEC3856BB6}"/>
              </a:ext>
            </a:extLst>
          </p:cNvPr>
          <p:cNvSpPr>
            <a:spLocks noGrp="1"/>
          </p:cNvSpPr>
          <p:nvPr>
            <p:ph type="title"/>
          </p:nvPr>
        </p:nvSpPr>
        <p:spPr/>
        <p:txBody>
          <a:bodyPr/>
          <a:lstStyle/>
          <a:p>
            <a:r>
              <a:rPr lang="en-US" dirty="0"/>
              <a:t>Hemanth Modadugu</a:t>
            </a:r>
          </a:p>
        </p:txBody>
      </p:sp>
      <p:sp>
        <p:nvSpPr>
          <p:cNvPr id="3" name="Content Placeholder 2">
            <a:extLst>
              <a:ext uri="{FF2B5EF4-FFF2-40B4-BE49-F238E27FC236}">
                <a16:creationId xmlns:a16="http://schemas.microsoft.com/office/drawing/2014/main" id="{4405FBC2-D0DA-8215-7269-FDDF453D46D2}"/>
              </a:ext>
            </a:extLst>
          </p:cNvPr>
          <p:cNvSpPr>
            <a:spLocks noGrp="1"/>
          </p:cNvSpPr>
          <p:nvPr>
            <p:ph idx="4294967295"/>
          </p:nvPr>
        </p:nvSpPr>
        <p:spPr>
          <a:xfrm>
            <a:off x="381000" y="1439126"/>
            <a:ext cx="10515600" cy="4351338"/>
          </a:xfrm>
        </p:spPr>
        <p:txBody>
          <a:bodyPr/>
          <a:lstStyle/>
          <a:p>
            <a:pPr marL="0" indent="0">
              <a:buNone/>
            </a:pPr>
            <a:r>
              <a:rPr lang="en-US" dirty="0"/>
              <a:t>What I love most about my work is dynamic and challenging nature of the quality department and the work we do.</a:t>
            </a:r>
          </a:p>
          <a:p>
            <a:pPr marL="0" indent="0">
              <a:buNone/>
            </a:pPr>
            <a:endParaRPr lang="en-US" dirty="0"/>
          </a:p>
          <a:p>
            <a:pPr marL="0" indent="0">
              <a:buNone/>
            </a:pPr>
            <a:r>
              <a:rPr lang="en-US" dirty="0"/>
              <a:t>My biggest quality goal for my hospital is rebuilding and re-establishing a comprehensive QAPI program.</a:t>
            </a:r>
          </a:p>
          <a:p>
            <a:endParaRPr lang="en-US" dirty="0"/>
          </a:p>
          <a:p>
            <a:endParaRPr lang="en-US" dirty="0"/>
          </a:p>
        </p:txBody>
      </p:sp>
    </p:spTree>
    <p:extLst>
      <p:ext uri="{BB962C8B-B14F-4D97-AF65-F5344CB8AC3E}">
        <p14:creationId xmlns:p14="http://schemas.microsoft.com/office/powerpoint/2010/main" val="3297140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dirty="0"/>
              <a:t>Katie Wahl, RN MSN</a:t>
            </a:r>
          </a:p>
        </p:txBody>
      </p:sp>
      <p:sp>
        <p:nvSpPr>
          <p:cNvPr id="10" name="Content Placeholder 9">
            <a:extLst>
              <a:ext uri="{FF2B5EF4-FFF2-40B4-BE49-F238E27FC236}">
                <a16:creationId xmlns:a16="http://schemas.microsoft.com/office/drawing/2014/main" id="{83066FF1-197C-2794-ECE9-6338E5655E0F}"/>
              </a:ext>
            </a:extLst>
          </p:cNvPr>
          <p:cNvSpPr>
            <a:spLocks noGrp="1"/>
          </p:cNvSpPr>
          <p:nvPr>
            <p:ph idx="4294967295"/>
          </p:nvPr>
        </p:nvSpPr>
        <p:spPr>
          <a:xfrm>
            <a:off x="381000" y="1420109"/>
            <a:ext cx="6368592" cy="3811588"/>
          </a:xfrm>
        </p:spPr>
        <p:txBody>
          <a:bodyPr vert="horz" lIns="91440" tIns="45720" rIns="91440" bIns="45720" rtlCol="0" anchor="ctr">
            <a:normAutofit/>
          </a:bodyPr>
          <a:lstStyle/>
          <a:p>
            <a:pPr marL="0" indent="0"/>
            <a:r>
              <a:rPr lang="en-US" sz="2400" dirty="0"/>
              <a:t>I am the Quality, Risk and Accreditation RN Specialist at Shodair Childrens Hospital in Helena, MT</a:t>
            </a:r>
          </a:p>
          <a:p>
            <a:pPr marL="0" indent="0"/>
            <a:r>
              <a:rPr lang="en-US" sz="2400" dirty="0"/>
              <a:t> I have been at Shodair and working in healthcare for the last 9.5 years. Holding Floor Nurse, House Supervisor and Unit Supervisor roles.</a:t>
            </a:r>
          </a:p>
          <a:p>
            <a:pPr marL="0" indent="0"/>
            <a:r>
              <a:rPr lang="en-US" sz="2400" dirty="0"/>
              <a:t>I have worked in quality since the very end of November 2022. </a:t>
            </a:r>
          </a:p>
        </p:txBody>
      </p:sp>
      <p:pic>
        <p:nvPicPr>
          <p:cNvPr id="8" name="Picture 7" descr="A person with long hair smiling&#10;&#10;Description automatically generated">
            <a:extLst>
              <a:ext uri="{FF2B5EF4-FFF2-40B4-BE49-F238E27FC236}">
                <a16:creationId xmlns:a16="http://schemas.microsoft.com/office/drawing/2014/main" id="{A6DB1698-2195-B7D4-9CEE-D72D8B21F3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3797" y="1290259"/>
            <a:ext cx="4341465" cy="4341465"/>
          </a:xfrm>
          <a:prstGeom prst="rect">
            <a:avLst/>
          </a:prstGeom>
        </p:spPr>
      </p:pic>
    </p:spTree>
    <p:extLst>
      <p:ext uri="{BB962C8B-B14F-4D97-AF65-F5344CB8AC3E}">
        <p14:creationId xmlns:p14="http://schemas.microsoft.com/office/powerpoint/2010/main" val="42437337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A42F4-1791-82B1-1453-94CEC3856BB6}"/>
              </a:ext>
            </a:extLst>
          </p:cNvPr>
          <p:cNvSpPr>
            <a:spLocks noGrp="1"/>
          </p:cNvSpPr>
          <p:nvPr>
            <p:ph type="title"/>
          </p:nvPr>
        </p:nvSpPr>
        <p:spPr/>
        <p:txBody>
          <a:bodyPr>
            <a:normAutofit/>
          </a:bodyPr>
          <a:lstStyle/>
          <a:p>
            <a:r>
              <a:rPr lang="en-US" dirty="0"/>
              <a:t>Katie</a:t>
            </a:r>
            <a:r>
              <a:rPr lang="en-US" dirty="0">
                <a:solidFill>
                  <a:srgbClr val="EBEBEB"/>
                </a:solidFill>
              </a:rPr>
              <a:t> </a:t>
            </a:r>
            <a:r>
              <a:rPr lang="en-US" dirty="0"/>
              <a:t>Wahl</a:t>
            </a:r>
          </a:p>
        </p:txBody>
      </p:sp>
      <p:graphicFrame>
        <p:nvGraphicFramePr>
          <p:cNvPr id="5" name="Content Placeholder 2">
            <a:extLst>
              <a:ext uri="{FF2B5EF4-FFF2-40B4-BE49-F238E27FC236}">
                <a16:creationId xmlns:a16="http://schemas.microsoft.com/office/drawing/2014/main" id="{4CD79086-EB50-514A-0316-224F3572CB21}"/>
              </a:ext>
            </a:extLst>
          </p:cNvPr>
          <p:cNvGraphicFramePr>
            <a:graphicFrameLocks noGrp="1"/>
          </p:cNvGraphicFramePr>
          <p:nvPr>
            <p:ph idx="4294967295"/>
            <p:extLst>
              <p:ext uri="{D42A27DB-BD31-4B8C-83A1-F6EECF244321}">
                <p14:modId xmlns:p14="http://schemas.microsoft.com/office/powerpoint/2010/main" val="2745646063"/>
              </p:ext>
            </p:extLst>
          </p:nvPr>
        </p:nvGraphicFramePr>
        <p:xfrm>
          <a:off x="381000" y="1283189"/>
          <a:ext cx="10016765" cy="40941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564641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A42F4-1791-82B1-1453-94CEC3856BB6}"/>
              </a:ext>
            </a:extLst>
          </p:cNvPr>
          <p:cNvSpPr>
            <a:spLocks noGrp="1"/>
          </p:cNvSpPr>
          <p:nvPr>
            <p:ph type="title"/>
          </p:nvPr>
        </p:nvSpPr>
        <p:spPr/>
        <p:txBody>
          <a:bodyPr>
            <a:normAutofit/>
          </a:bodyPr>
          <a:lstStyle/>
          <a:p>
            <a:r>
              <a:rPr lang="en-US" dirty="0"/>
              <a:t>Katie Wahl</a:t>
            </a:r>
          </a:p>
        </p:txBody>
      </p:sp>
      <p:graphicFrame>
        <p:nvGraphicFramePr>
          <p:cNvPr id="5" name="Content Placeholder 2">
            <a:extLst>
              <a:ext uri="{FF2B5EF4-FFF2-40B4-BE49-F238E27FC236}">
                <a16:creationId xmlns:a16="http://schemas.microsoft.com/office/drawing/2014/main" id="{AE255C96-A6AA-F737-102D-040381608FCA}"/>
              </a:ext>
            </a:extLst>
          </p:cNvPr>
          <p:cNvGraphicFramePr>
            <a:graphicFrameLocks noGrp="1"/>
          </p:cNvGraphicFramePr>
          <p:nvPr>
            <p:ph idx="4294967295"/>
            <p:extLst>
              <p:ext uri="{D42A27DB-BD31-4B8C-83A1-F6EECF244321}">
                <p14:modId xmlns:p14="http://schemas.microsoft.com/office/powerpoint/2010/main" val="2923604319"/>
              </p:ext>
            </p:extLst>
          </p:nvPr>
        </p:nvGraphicFramePr>
        <p:xfrm>
          <a:off x="381000" y="519601"/>
          <a:ext cx="10704922" cy="52466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142780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Lori Riddle</a:t>
            </a:r>
          </a:p>
        </p:txBody>
      </p:sp>
      <p:sp>
        <p:nvSpPr>
          <p:cNvPr id="3" name="Content Placeholder 2"/>
          <p:cNvSpPr>
            <a:spLocks noGrp="1"/>
          </p:cNvSpPr>
          <p:nvPr>
            <p:ph idx="4294967295"/>
          </p:nvPr>
        </p:nvSpPr>
        <p:spPr>
          <a:xfrm>
            <a:off x="7881938" y="1825625"/>
            <a:ext cx="4310062" cy="4351338"/>
          </a:xfrm>
        </p:spPr>
        <p:txBody>
          <a:bodyPr/>
          <a:lstStyle/>
          <a:p>
            <a:r>
              <a:rPr lang="en-US" dirty="0"/>
              <a:t>Insert Photo</a:t>
            </a:r>
          </a:p>
        </p:txBody>
      </p:sp>
      <p:sp>
        <p:nvSpPr>
          <p:cNvPr id="4" name="Content Placeholder 2"/>
          <p:cNvSpPr txBox="1">
            <a:spLocks/>
          </p:cNvSpPr>
          <p:nvPr/>
        </p:nvSpPr>
        <p:spPr>
          <a:xfrm>
            <a:off x="374919" y="1533394"/>
            <a:ext cx="60918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CPC</a:t>
            </a:r>
          </a:p>
          <a:p>
            <a:pPr marL="0" indent="0">
              <a:buNone/>
            </a:pPr>
            <a:r>
              <a:rPr lang="en-US" dirty="0"/>
              <a:t>Clinic Chart Auditor / Coder</a:t>
            </a:r>
          </a:p>
          <a:p>
            <a:pPr marL="0" indent="0">
              <a:buNone/>
            </a:pPr>
            <a:r>
              <a:rPr lang="en-US" dirty="0"/>
              <a:t>Community Hospital of Anaconda</a:t>
            </a:r>
          </a:p>
          <a:p>
            <a:pPr marL="0" indent="0">
              <a:buNone/>
            </a:pPr>
            <a:r>
              <a:rPr lang="en-US" dirty="0"/>
              <a:t>I have worked in healthcare for 14 years.</a:t>
            </a:r>
          </a:p>
          <a:p>
            <a:pPr marL="0" indent="0">
              <a:buNone/>
            </a:pPr>
            <a:r>
              <a:rPr lang="en-US" dirty="0"/>
              <a:t>I have worked in quality for 6 years.</a:t>
            </a:r>
          </a:p>
        </p:txBody>
      </p:sp>
      <p:pic>
        <p:nvPicPr>
          <p:cNvPr id="6" name="Picture 5" descr="A person taking a selfie&#10;&#10;Description automatically generated">
            <a:extLst>
              <a:ext uri="{FF2B5EF4-FFF2-40B4-BE49-F238E27FC236}">
                <a16:creationId xmlns:a16="http://schemas.microsoft.com/office/drawing/2014/main" id="{5FDC897F-917D-1435-3AF5-0B5457FFAF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0613" y="1253331"/>
            <a:ext cx="3235987" cy="4351338"/>
          </a:xfrm>
          <a:prstGeom prst="rect">
            <a:avLst/>
          </a:prstGeom>
        </p:spPr>
      </p:pic>
    </p:spTree>
    <p:extLst>
      <p:ext uri="{BB962C8B-B14F-4D97-AF65-F5344CB8AC3E}">
        <p14:creationId xmlns:p14="http://schemas.microsoft.com/office/powerpoint/2010/main" val="11498804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A42F4-1791-82B1-1453-94CEC3856BB6}"/>
              </a:ext>
            </a:extLst>
          </p:cNvPr>
          <p:cNvSpPr>
            <a:spLocks noGrp="1"/>
          </p:cNvSpPr>
          <p:nvPr>
            <p:ph type="title"/>
          </p:nvPr>
        </p:nvSpPr>
        <p:spPr/>
        <p:txBody>
          <a:bodyPr/>
          <a:lstStyle/>
          <a:p>
            <a:r>
              <a:rPr lang="en-US" dirty="0"/>
              <a:t>Lori Riddle</a:t>
            </a:r>
          </a:p>
        </p:txBody>
      </p:sp>
      <p:sp>
        <p:nvSpPr>
          <p:cNvPr id="3" name="Content Placeholder 2">
            <a:extLst>
              <a:ext uri="{FF2B5EF4-FFF2-40B4-BE49-F238E27FC236}">
                <a16:creationId xmlns:a16="http://schemas.microsoft.com/office/drawing/2014/main" id="{4405FBC2-D0DA-8215-7269-FDDF453D46D2}"/>
              </a:ext>
            </a:extLst>
          </p:cNvPr>
          <p:cNvSpPr>
            <a:spLocks noGrp="1"/>
          </p:cNvSpPr>
          <p:nvPr>
            <p:ph idx="4294967295"/>
          </p:nvPr>
        </p:nvSpPr>
        <p:spPr>
          <a:xfrm>
            <a:off x="381000" y="1439126"/>
            <a:ext cx="10515600" cy="4351338"/>
          </a:xfrm>
        </p:spPr>
        <p:txBody>
          <a:bodyPr/>
          <a:lstStyle/>
          <a:p>
            <a:pPr marL="0" indent="0">
              <a:buNone/>
            </a:pPr>
            <a:r>
              <a:rPr lang="en-US" dirty="0"/>
              <a:t>My greatest professional strength is organization.</a:t>
            </a:r>
          </a:p>
          <a:p>
            <a:pPr marL="0" indent="0">
              <a:buNone/>
            </a:pPr>
            <a:endParaRPr lang="en-US" dirty="0"/>
          </a:p>
          <a:p>
            <a:pPr marL="0" indent="0">
              <a:buNone/>
            </a:pPr>
            <a:r>
              <a:rPr lang="en-US" dirty="0"/>
              <a:t>My greatest professional weakness is pronouncing some of the medical terms.</a:t>
            </a:r>
          </a:p>
          <a:p>
            <a:pPr marL="0" indent="0">
              <a:buNone/>
            </a:pPr>
            <a:endParaRPr lang="en-US" dirty="0"/>
          </a:p>
          <a:p>
            <a:pPr marL="0" indent="0">
              <a:buNone/>
            </a:pPr>
            <a:r>
              <a:rPr lang="en-US" dirty="0"/>
              <a:t>I could use some support in not sure ?</a:t>
            </a:r>
          </a:p>
          <a:p>
            <a:endParaRPr lang="en-US" dirty="0"/>
          </a:p>
          <a:p>
            <a:endParaRPr lang="en-US" dirty="0"/>
          </a:p>
        </p:txBody>
      </p:sp>
    </p:spTree>
    <p:extLst>
      <p:ext uri="{BB962C8B-B14F-4D97-AF65-F5344CB8AC3E}">
        <p14:creationId xmlns:p14="http://schemas.microsoft.com/office/powerpoint/2010/main" val="2182990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A42F4-1791-82B1-1453-94CEC3856BB6}"/>
              </a:ext>
            </a:extLst>
          </p:cNvPr>
          <p:cNvSpPr>
            <a:spLocks noGrp="1"/>
          </p:cNvSpPr>
          <p:nvPr>
            <p:ph type="title"/>
          </p:nvPr>
        </p:nvSpPr>
        <p:spPr/>
        <p:txBody>
          <a:bodyPr/>
          <a:lstStyle/>
          <a:p>
            <a:r>
              <a:rPr lang="en-US" dirty="0"/>
              <a:t>Lori Riddle</a:t>
            </a:r>
          </a:p>
        </p:txBody>
      </p:sp>
      <p:sp>
        <p:nvSpPr>
          <p:cNvPr id="3" name="Content Placeholder 2">
            <a:extLst>
              <a:ext uri="{FF2B5EF4-FFF2-40B4-BE49-F238E27FC236}">
                <a16:creationId xmlns:a16="http://schemas.microsoft.com/office/drawing/2014/main" id="{4405FBC2-D0DA-8215-7269-FDDF453D46D2}"/>
              </a:ext>
            </a:extLst>
          </p:cNvPr>
          <p:cNvSpPr>
            <a:spLocks noGrp="1"/>
          </p:cNvSpPr>
          <p:nvPr>
            <p:ph idx="4294967295"/>
          </p:nvPr>
        </p:nvSpPr>
        <p:spPr>
          <a:xfrm>
            <a:off x="381000" y="1410845"/>
            <a:ext cx="10515600" cy="4351338"/>
          </a:xfrm>
        </p:spPr>
        <p:txBody>
          <a:bodyPr/>
          <a:lstStyle/>
          <a:p>
            <a:pPr marL="0" indent="0">
              <a:buNone/>
            </a:pPr>
            <a:r>
              <a:rPr lang="en-US" dirty="0"/>
              <a:t>What I love most about my work is figuring out solutions to problem encounters or find ways to help increase our revenue. </a:t>
            </a:r>
          </a:p>
          <a:p>
            <a:pPr marL="0" indent="0">
              <a:buNone/>
            </a:pPr>
            <a:endParaRPr lang="en-US" dirty="0"/>
          </a:p>
          <a:p>
            <a:pPr marL="0" indent="0">
              <a:buNone/>
            </a:pPr>
            <a:r>
              <a:rPr lang="en-US" dirty="0"/>
              <a:t>My biggest quality goal for my hospital is ? Not sure?  Maybe I will know after these trainings </a:t>
            </a:r>
            <a:r>
              <a:rPr lang="en-US" dirty="0">
                <a:sym typeface="Wingdings" panose="05000000000000000000" pitchFamily="2" charset="2"/>
              </a:rPr>
              <a:t></a:t>
            </a:r>
            <a:endParaRPr lang="en-US" dirty="0"/>
          </a:p>
          <a:p>
            <a:endParaRPr lang="en-US" dirty="0"/>
          </a:p>
        </p:txBody>
      </p:sp>
    </p:spTree>
    <p:extLst>
      <p:ext uri="{BB962C8B-B14F-4D97-AF65-F5344CB8AC3E}">
        <p14:creationId xmlns:p14="http://schemas.microsoft.com/office/powerpoint/2010/main" val="16050971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Esther Bradley</a:t>
            </a:r>
          </a:p>
        </p:txBody>
      </p:sp>
      <p:sp>
        <p:nvSpPr>
          <p:cNvPr id="3" name="Content Placeholder 2"/>
          <p:cNvSpPr>
            <a:spLocks noGrp="1"/>
          </p:cNvSpPr>
          <p:nvPr>
            <p:ph idx="4294967295"/>
          </p:nvPr>
        </p:nvSpPr>
        <p:spPr>
          <a:xfrm>
            <a:off x="7881938" y="1825625"/>
            <a:ext cx="4310062" cy="4351338"/>
          </a:xfrm>
        </p:spPr>
        <p:txBody>
          <a:bodyPr/>
          <a:lstStyle/>
          <a:p>
            <a:r>
              <a:rPr lang="en-US" dirty="0"/>
              <a:t>Insert Photo</a:t>
            </a:r>
          </a:p>
        </p:txBody>
      </p:sp>
      <p:sp>
        <p:nvSpPr>
          <p:cNvPr id="4" name="Content Placeholder 2"/>
          <p:cNvSpPr txBox="1">
            <a:spLocks/>
          </p:cNvSpPr>
          <p:nvPr/>
        </p:nvSpPr>
        <p:spPr>
          <a:xfrm>
            <a:off x="381000" y="1429700"/>
            <a:ext cx="618005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BS-Medical Office Admin</a:t>
            </a:r>
          </a:p>
          <a:p>
            <a:pPr marL="0" indent="0">
              <a:buNone/>
            </a:pPr>
            <a:r>
              <a:rPr lang="en-US" dirty="0"/>
              <a:t>Quality Analyst</a:t>
            </a:r>
          </a:p>
          <a:p>
            <a:pPr marL="0" indent="0">
              <a:buNone/>
            </a:pPr>
            <a:r>
              <a:rPr lang="en-US" dirty="0"/>
              <a:t>Central Montana Medical Center</a:t>
            </a:r>
          </a:p>
          <a:p>
            <a:pPr marL="0" indent="0">
              <a:buNone/>
            </a:pPr>
            <a:r>
              <a:rPr lang="en-US" dirty="0"/>
              <a:t>I have worked in healthcare for 5 years.</a:t>
            </a:r>
          </a:p>
          <a:p>
            <a:pPr marL="0" indent="0">
              <a:buNone/>
            </a:pPr>
            <a:r>
              <a:rPr lang="en-US" dirty="0"/>
              <a:t>I have worked in quality for 3.5 years.</a:t>
            </a:r>
          </a:p>
        </p:txBody>
      </p:sp>
      <p:pic>
        <p:nvPicPr>
          <p:cNvPr id="6" name="Picture 5" descr="A person smiling for a picture&#10;&#10;Description automatically generated">
            <a:extLst>
              <a:ext uri="{FF2B5EF4-FFF2-40B4-BE49-F238E27FC236}">
                <a16:creationId xmlns:a16="http://schemas.microsoft.com/office/drawing/2014/main" id="{284F4391-2EEF-61CF-3BD6-398873E4F9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6209" y="1442760"/>
            <a:ext cx="3181794" cy="3972479"/>
          </a:xfrm>
          <a:prstGeom prst="rect">
            <a:avLst/>
          </a:prstGeom>
        </p:spPr>
      </p:pic>
    </p:spTree>
    <p:extLst>
      <p:ext uri="{BB962C8B-B14F-4D97-AF65-F5344CB8AC3E}">
        <p14:creationId xmlns:p14="http://schemas.microsoft.com/office/powerpoint/2010/main" val="19204013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A42F4-1791-82B1-1453-94CEC3856BB6}"/>
              </a:ext>
            </a:extLst>
          </p:cNvPr>
          <p:cNvSpPr>
            <a:spLocks noGrp="1"/>
          </p:cNvSpPr>
          <p:nvPr>
            <p:ph type="title"/>
          </p:nvPr>
        </p:nvSpPr>
        <p:spPr/>
        <p:txBody>
          <a:bodyPr/>
          <a:lstStyle/>
          <a:p>
            <a:r>
              <a:rPr lang="en-US" dirty="0"/>
              <a:t>Esther Bradley</a:t>
            </a:r>
          </a:p>
        </p:txBody>
      </p:sp>
      <p:sp>
        <p:nvSpPr>
          <p:cNvPr id="3" name="Content Placeholder 2">
            <a:extLst>
              <a:ext uri="{FF2B5EF4-FFF2-40B4-BE49-F238E27FC236}">
                <a16:creationId xmlns:a16="http://schemas.microsoft.com/office/drawing/2014/main" id="{4405FBC2-D0DA-8215-7269-FDDF453D46D2}"/>
              </a:ext>
            </a:extLst>
          </p:cNvPr>
          <p:cNvSpPr>
            <a:spLocks noGrp="1"/>
          </p:cNvSpPr>
          <p:nvPr>
            <p:ph idx="4294967295"/>
          </p:nvPr>
        </p:nvSpPr>
        <p:spPr>
          <a:xfrm>
            <a:off x="381000" y="1405738"/>
            <a:ext cx="10515600" cy="4351338"/>
          </a:xfrm>
        </p:spPr>
        <p:txBody>
          <a:bodyPr/>
          <a:lstStyle/>
          <a:p>
            <a:pPr marL="0" indent="0">
              <a:buNone/>
            </a:pPr>
            <a:r>
              <a:rPr lang="en-US" dirty="0"/>
              <a:t>My greatest professional strength is getting projects done in a timely manner.</a:t>
            </a:r>
          </a:p>
          <a:p>
            <a:pPr marL="0" indent="0">
              <a:buNone/>
            </a:pPr>
            <a:endParaRPr lang="en-US" dirty="0"/>
          </a:p>
          <a:p>
            <a:pPr marL="0" indent="0">
              <a:buNone/>
            </a:pPr>
            <a:r>
              <a:rPr lang="en-US" dirty="0"/>
              <a:t>My greatest professional weakness is taking on too many projects.</a:t>
            </a:r>
          </a:p>
          <a:p>
            <a:pPr marL="0" indent="0">
              <a:buNone/>
            </a:pPr>
            <a:endParaRPr lang="en-US" dirty="0"/>
          </a:p>
          <a:p>
            <a:pPr marL="0" indent="0">
              <a:buNone/>
            </a:pPr>
            <a:r>
              <a:rPr lang="en-US" dirty="0"/>
              <a:t>I could use some support in learning new data requirements.</a:t>
            </a:r>
          </a:p>
          <a:p>
            <a:endParaRPr lang="en-US" dirty="0"/>
          </a:p>
          <a:p>
            <a:endParaRPr lang="en-US" dirty="0"/>
          </a:p>
        </p:txBody>
      </p:sp>
    </p:spTree>
    <p:extLst>
      <p:ext uri="{BB962C8B-B14F-4D97-AF65-F5344CB8AC3E}">
        <p14:creationId xmlns:p14="http://schemas.microsoft.com/office/powerpoint/2010/main" val="3752083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A42F4-1791-82B1-1453-94CEC3856BB6}"/>
              </a:ext>
            </a:extLst>
          </p:cNvPr>
          <p:cNvSpPr>
            <a:spLocks noGrp="1"/>
          </p:cNvSpPr>
          <p:nvPr>
            <p:ph type="title"/>
          </p:nvPr>
        </p:nvSpPr>
        <p:spPr/>
        <p:txBody>
          <a:bodyPr/>
          <a:lstStyle/>
          <a:p>
            <a:r>
              <a:rPr lang="en-US" dirty="0"/>
              <a:t>Esther Bradley</a:t>
            </a:r>
          </a:p>
        </p:txBody>
      </p:sp>
      <p:sp>
        <p:nvSpPr>
          <p:cNvPr id="3" name="Content Placeholder 2">
            <a:extLst>
              <a:ext uri="{FF2B5EF4-FFF2-40B4-BE49-F238E27FC236}">
                <a16:creationId xmlns:a16="http://schemas.microsoft.com/office/drawing/2014/main" id="{4405FBC2-D0DA-8215-7269-FDDF453D46D2}"/>
              </a:ext>
            </a:extLst>
          </p:cNvPr>
          <p:cNvSpPr>
            <a:spLocks noGrp="1"/>
          </p:cNvSpPr>
          <p:nvPr>
            <p:ph idx="4294967295"/>
          </p:nvPr>
        </p:nvSpPr>
        <p:spPr>
          <a:xfrm>
            <a:off x="381000" y="1448553"/>
            <a:ext cx="10515600" cy="4351338"/>
          </a:xfrm>
        </p:spPr>
        <p:txBody>
          <a:bodyPr/>
          <a:lstStyle/>
          <a:p>
            <a:pPr marL="0" indent="0">
              <a:buNone/>
            </a:pPr>
            <a:r>
              <a:rPr lang="en-US" dirty="0"/>
              <a:t>What I love most about my work is seeing my work make a difference.</a:t>
            </a:r>
          </a:p>
          <a:p>
            <a:pPr marL="0" indent="0">
              <a:buNone/>
            </a:pPr>
            <a:endParaRPr lang="en-US" dirty="0"/>
          </a:p>
          <a:p>
            <a:pPr marL="0" indent="0">
              <a:buNone/>
            </a:pPr>
            <a:r>
              <a:rPr lang="en-US" dirty="0"/>
              <a:t>My biggest quality goal for my hospital is to see better participation from other departments.</a:t>
            </a:r>
          </a:p>
          <a:p>
            <a:endParaRPr lang="en-US" dirty="0"/>
          </a:p>
          <a:p>
            <a:endParaRPr lang="en-US" dirty="0"/>
          </a:p>
        </p:txBody>
      </p:sp>
    </p:spTree>
    <p:extLst>
      <p:ext uri="{BB962C8B-B14F-4D97-AF65-F5344CB8AC3E}">
        <p14:creationId xmlns:p14="http://schemas.microsoft.com/office/powerpoint/2010/main" val="2239661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8"/>
            <a:ext cx="6586491" cy="1286160"/>
          </a:xfrm>
        </p:spPr>
        <p:txBody>
          <a:bodyPr vert="horz" lIns="91440" tIns="45720" rIns="91440" bIns="45720" rtlCol="0" anchor="b">
            <a:normAutofit/>
          </a:bodyPr>
          <a:lstStyle/>
          <a:p>
            <a:pPr defTabSz="914400"/>
            <a:r>
              <a:rPr lang="en-US" sz="4400"/>
              <a:t>Barb DeBaun</a:t>
            </a:r>
          </a:p>
        </p:txBody>
      </p:sp>
      <p:sp>
        <p:nvSpPr>
          <p:cNvPr id="4" name="Content Placeholder 2"/>
          <p:cNvSpPr txBox="1">
            <a:spLocks/>
          </p:cNvSpPr>
          <p:nvPr/>
        </p:nvSpPr>
        <p:spPr>
          <a:xfrm>
            <a:off x="4965431" y="2438400"/>
            <a:ext cx="6586489" cy="37854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en-US" sz="2000" dirty="0"/>
              <a:t>MSN, RN, CIC</a:t>
            </a:r>
          </a:p>
          <a:p>
            <a:pPr marL="0"/>
            <a:r>
              <a:rPr lang="en-US" sz="2000" dirty="0"/>
              <a:t>Improvement Advisor</a:t>
            </a:r>
          </a:p>
          <a:p>
            <a:pPr marL="0"/>
            <a:r>
              <a:rPr lang="en-US" sz="2000" dirty="0"/>
              <a:t>Cynosure Health</a:t>
            </a:r>
          </a:p>
          <a:p>
            <a:pPr marL="0"/>
            <a:r>
              <a:rPr lang="en-US" sz="2000" dirty="0"/>
              <a:t>I have worked in healthcare for 48 years.</a:t>
            </a:r>
          </a:p>
          <a:p>
            <a:pPr marL="0"/>
            <a:r>
              <a:rPr lang="en-US" sz="2000" dirty="0"/>
              <a:t>I have worked in quality for 45 years.</a:t>
            </a:r>
          </a:p>
        </p:txBody>
      </p:sp>
      <p:pic>
        <p:nvPicPr>
          <p:cNvPr id="7" name="Picture 2">
            <a:extLst>
              <a:ext uri="{FF2B5EF4-FFF2-40B4-BE49-F238E27FC236}">
                <a16:creationId xmlns:a16="http://schemas.microsoft.com/office/drawing/2014/main" id="{B7F91A0D-D8D6-87B4-CFE5-A39221D7AA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67" r="-1" b="-1"/>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64873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Jody Lizotte</a:t>
            </a:r>
          </a:p>
        </p:txBody>
      </p:sp>
      <p:sp>
        <p:nvSpPr>
          <p:cNvPr id="4" name="Content Placeholder 2"/>
          <p:cNvSpPr txBox="1">
            <a:spLocks/>
          </p:cNvSpPr>
          <p:nvPr/>
        </p:nvSpPr>
        <p:spPr>
          <a:xfrm>
            <a:off x="380999" y="1298868"/>
            <a:ext cx="701904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RN</a:t>
            </a:r>
          </a:p>
          <a:p>
            <a:pPr marL="0" indent="0">
              <a:buNone/>
            </a:pPr>
            <a:r>
              <a:rPr lang="en-US" dirty="0"/>
              <a:t>MDS, DON</a:t>
            </a:r>
          </a:p>
          <a:p>
            <a:pPr marL="0" indent="0">
              <a:buNone/>
            </a:pPr>
            <a:r>
              <a:rPr lang="en-US" dirty="0"/>
              <a:t>Tobacco Root Mountains Care Center</a:t>
            </a:r>
          </a:p>
          <a:p>
            <a:pPr marL="0" indent="0">
              <a:buNone/>
            </a:pPr>
            <a:r>
              <a:rPr lang="en-US" dirty="0"/>
              <a:t>I have worked in healthcare for 26 years</a:t>
            </a:r>
          </a:p>
          <a:p>
            <a:pPr marL="0" indent="0">
              <a:buNone/>
            </a:pPr>
            <a:r>
              <a:rPr lang="en-US" dirty="0"/>
              <a:t>I have worked in quality for 4 years total, off and on (officially) but every work day really.</a:t>
            </a:r>
          </a:p>
        </p:txBody>
      </p:sp>
      <p:pic>
        <p:nvPicPr>
          <p:cNvPr id="1026" name="Picture 2" descr="Smiley Face&quot; Images – Browse 600,166 Stock Photos, Vectors, and Video |  Adobe Stock">
            <a:extLst>
              <a:ext uri="{FF2B5EF4-FFF2-40B4-BE49-F238E27FC236}">
                <a16:creationId xmlns:a16="http://schemas.microsoft.com/office/drawing/2014/main" id="{1BF4F500-634B-DAAC-10D0-2E5C2BFEFD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857" y="1478830"/>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7586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A42F4-1791-82B1-1453-94CEC3856BB6}"/>
              </a:ext>
            </a:extLst>
          </p:cNvPr>
          <p:cNvSpPr>
            <a:spLocks noGrp="1"/>
          </p:cNvSpPr>
          <p:nvPr>
            <p:ph type="title"/>
          </p:nvPr>
        </p:nvSpPr>
        <p:spPr/>
        <p:txBody>
          <a:bodyPr/>
          <a:lstStyle/>
          <a:p>
            <a:r>
              <a:rPr lang="en-US" dirty="0"/>
              <a:t>Jody Lizotte</a:t>
            </a:r>
          </a:p>
        </p:txBody>
      </p:sp>
      <p:sp>
        <p:nvSpPr>
          <p:cNvPr id="3" name="Content Placeholder 2">
            <a:extLst>
              <a:ext uri="{FF2B5EF4-FFF2-40B4-BE49-F238E27FC236}">
                <a16:creationId xmlns:a16="http://schemas.microsoft.com/office/drawing/2014/main" id="{4405FBC2-D0DA-8215-7269-FDDF453D46D2}"/>
              </a:ext>
            </a:extLst>
          </p:cNvPr>
          <p:cNvSpPr>
            <a:spLocks noGrp="1"/>
          </p:cNvSpPr>
          <p:nvPr>
            <p:ph idx="4294967295"/>
          </p:nvPr>
        </p:nvSpPr>
        <p:spPr>
          <a:xfrm>
            <a:off x="381000" y="1514541"/>
            <a:ext cx="10515600" cy="4351338"/>
          </a:xfrm>
        </p:spPr>
        <p:txBody>
          <a:bodyPr/>
          <a:lstStyle/>
          <a:p>
            <a:pPr marL="0" indent="0">
              <a:buNone/>
            </a:pPr>
            <a:r>
              <a:rPr lang="en-US" dirty="0"/>
              <a:t>My greatest professional strength is very detail oriented.</a:t>
            </a:r>
          </a:p>
          <a:p>
            <a:pPr marL="0" indent="0">
              <a:buNone/>
            </a:pPr>
            <a:endParaRPr lang="en-US" dirty="0"/>
          </a:p>
          <a:p>
            <a:pPr marL="0" indent="0">
              <a:buNone/>
            </a:pPr>
            <a:endParaRPr lang="en-US" dirty="0"/>
          </a:p>
          <a:p>
            <a:pPr marL="0" indent="0">
              <a:buNone/>
            </a:pPr>
            <a:r>
              <a:rPr lang="en-US" dirty="0"/>
              <a:t>My greatest professional weakness is drawing labs.</a:t>
            </a:r>
          </a:p>
          <a:p>
            <a:pPr marL="0" indent="0">
              <a:buNone/>
            </a:pPr>
            <a:endParaRPr lang="en-US" dirty="0"/>
          </a:p>
          <a:p>
            <a:pPr marL="0" indent="0">
              <a:buNone/>
            </a:pPr>
            <a:endParaRPr lang="en-US" dirty="0"/>
          </a:p>
          <a:p>
            <a:pPr marL="0" indent="0">
              <a:buNone/>
            </a:pPr>
            <a:r>
              <a:rPr lang="en-US" dirty="0"/>
              <a:t>I could use some support in reporting needs in LTC.</a:t>
            </a:r>
          </a:p>
          <a:p>
            <a:endParaRPr lang="en-US" dirty="0"/>
          </a:p>
          <a:p>
            <a:endParaRPr lang="en-US" dirty="0"/>
          </a:p>
        </p:txBody>
      </p:sp>
    </p:spTree>
    <p:extLst>
      <p:ext uri="{BB962C8B-B14F-4D97-AF65-F5344CB8AC3E}">
        <p14:creationId xmlns:p14="http://schemas.microsoft.com/office/powerpoint/2010/main" val="26875935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A42F4-1791-82B1-1453-94CEC3856BB6}"/>
              </a:ext>
            </a:extLst>
          </p:cNvPr>
          <p:cNvSpPr>
            <a:spLocks noGrp="1"/>
          </p:cNvSpPr>
          <p:nvPr>
            <p:ph type="title"/>
          </p:nvPr>
        </p:nvSpPr>
        <p:spPr/>
        <p:txBody>
          <a:bodyPr/>
          <a:lstStyle/>
          <a:p>
            <a:r>
              <a:rPr lang="en-US" dirty="0"/>
              <a:t>Jody Lizotte</a:t>
            </a:r>
          </a:p>
        </p:txBody>
      </p:sp>
      <p:sp>
        <p:nvSpPr>
          <p:cNvPr id="3" name="Content Placeholder 2">
            <a:extLst>
              <a:ext uri="{FF2B5EF4-FFF2-40B4-BE49-F238E27FC236}">
                <a16:creationId xmlns:a16="http://schemas.microsoft.com/office/drawing/2014/main" id="{4405FBC2-D0DA-8215-7269-FDDF453D46D2}"/>
              </a:ext>
            </a:extLst>
          </p:cNvPr>
          <p:cNvSpPr>
            <a:spLocks noGrp="1"/>
          </p:cNvSpPr>
          <p:nvPr>
            <p:ph idx="4294967295"/>
          </p:nvPr>
        </p:nvSpPr>
        <p:spPr>
          <a:xfrm>
            <a:off x="381000" y="1467406"/>
            <a:ext cx="10515600" cy="4351338"/>
          </a:xfrm>
        </p:spPr>
        <p:txBody>
          <a:bodyPr/>
          <a:lstStyle/>
          <a:p>
            <a:pPr marL="0" indent="0">
              <a:buNone/>
            </a:pPr>
            <a:r>
              <a:rPr lang="en-US" dirty="0"/>
              <a:t>What I love most about my work is the residents and staff.</a:t>
            </a:r>
          </a:p>
          <a:p>
            <a:pPr marL="0" indent="0">
              <a:buNone/>
            </a:pPr>
            <a:endParaRPr lang="en-US" dirty="0"/>
          </a:p>
          <a:p>
            <a:pPr marL="0" indent="0">
              <a:buNone/>
            </a:pPr>
            <a:r>
              <a:rPr lang="en-US" dirty="0"/>
              <a:t>My biggest quality goal for my hospital is continue quality care for the residents.</a:t>
            </a:r>
          </a:p>
          <a:p>
            <a:endParaRPr lang="en-US" dirty="0"/>
          </a:p>
          <a:p>
            <a:endParaRPr lang="en-US" dirty="0"/>
          </a:p>
        </p:txBody>
      </p:sp>
    </p:spTree>
    <p:extLst>
      <p:ext uri="{BB962C8B-B14F-4D97-AF65-F5344CB8AC3E}">
        <p14:creationId xmlns:p14="http://schemas.microsoft.com/office/powerpoint/2010/main" val="26198031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Mackenzie Sly</a:t>
            </a:r>
          </a:p>
        </p:txBody>
      </p:sp>
      <p:sp>
        <p:nvSpPr>
          <p:cNvPr id="3" name="Content Placeholder 2"/>
          <p:cNvSpPr>
            <a:spLocks noGrp="1"/>
          </p:cNvSpPr>
          <p:nvPr>
            <p:ph idx="4294967295"/>
          </p:nvPr>
        </p:nvSpPr>
        <p:spPr>
          <a:xfrm>
            <a:off x="7881938" y="1825625"/>
            <a:ext cx="4310062" cy="4351338"/>
          </a:xfrm>
        </p:spPr>
        <p:txBody>
          <a:bodyPr/>
          <a:lstStyle/>
          <a:p>
            <a:r>
              <a:rPr lang="en-US" dirty="0"/>
              <a:t>Insert Photo</a:t>
            </a:r>
          </a:p>
        </p:txBody>
      </p:sp>
      <p:sp>
        <p:nvSpPr>
          <p:cNvPr id="4" name="Content Placeholder 2"/>
          <p:cNvSpPr txBox="1">
            <a:spLocks/>
          </p:cNvSpPr>
          <p:nvPr/>
        </p:nvSpPr>
        <p:spPr>
          <a:xfrm>
            <a:off x="380999" y="1411995"/>
            <a:ext cx="631203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BSN, CDONA, RN</a:t>
            </a:r>
          </a:p>
          <a:p>
            <a:pPr marL="0" indent="0">
              <a:buNone/>
            </a:pPr>
            <a:r>
              <a:rPr lang="en-US" dirty="0"/>
              <a:t>Director of Nursing, Care Center</a:t>
            </a:r>
          </a:p>
          <a:p>
            <a:pPr marL="0" indent="0">
              <a:buNone/>
            </a:pPr>
            <a:r>
              <a:rPr lang="en-US" dirty="0"/>
              <a:t>Logan Health Conrad</a:t>
            </a:r>
          </a:p>
          <a:p>
            <a:pPr marL="0" indent="0">
              <a:buNone/>
            </a:pPr>
            <a:r>
              <a:rPr lang="en-US" dirty="0"/>
              <a:t>I have worked in healthcare for 6+ years</a:t>
            </a:r>
          </a:p>
          <a:p>
            <a:pPr marL="0" indent="0">
              <a:buNone/>
            </a:pPr>
            <a:r>
              <a:rPr lang="en-US" dirty="0"/>
              <a:t>I have worked in quality for 1+ years.</a:t>
            </a:r>
          </a:p>
        </p:txBody>
      </p:sp>
      <p:pic>
        <p:nvPicPr>
          <p:cNvPr id="5" name="Picture 4" descr="A person taking a selfie&#10;&#10;Description automatically generated">
            <a:extLst>
              <a:ext uri="{FF2B5EF4-FFF2-40B4-BE49-F238E27FC236}">
                <a16:creationId xmlns:a16="http://schemas.microsoft.com/office/drawing/2014/main" id="{89B1444B-3425-14F8-D234-0F7553FB63FF}"/>
              </a:ext>
            </a:extLst>
          </p:cNvPr>
          <p:cNvPicPr>
            <a:picLocks noChangeAspect="1"/>
          </p:cNvPicPr>
          <p:nvPr/>
        </p:nvPicPr>
        <p:blipFill>
          <a:blip r:embed="rId2"/>
          <a:stretch>
            <a:fillRect/>
          </a:stretch>
        </p:blipFill>
        <p:spPr>
          <a:xfrm>
            <a:off x="7786608" y="1020288"/>
            <a:ext cx="2809380" cy="4817424"/>
          </a:xfrm>
          <a:prstGeom prst="rect">
            <a:avLst/>
          </a:prstGeom>
        </p:spPr>
      </p:pic>
    </p:spTree>
    <p:extLst>
      <p:ext uri="{BB962C8B-B14F-4D97-AF65-F5344CB8AC3E}">
        <p14:creationId xmlns:p14="http://schemas.microsoft.com/office/powerpoint/2010/main" val="39524618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A42F4-1791-82B1-1453-94CEC3856BB6}"/>
              </a:ext>
            </a:extLst>
          </p:cNvPr>
          <p:cNvSpPr>
            <a:spLocks noGrp="1"/>
          </p:cNvSpPr>
          <p:nvPr>
            <p:ph type="title"/>
          </p:nvPr>
        </p:nvSpPr>
        <p:spPr/>
        <p:txBody>
          <a:bodyPr/>
          <a:lstStyle/>
          <a:p>
            <a:r>
              <a:rPr lang="en-US" dirty="0"/>
              <a:t>Mackenzie Sly</a:t>
            </a:r>
          </a:p>
        </p:txBody>
      </p:sp>
      <p:sp>
        <p:nvSpPr>
          <p:cNvPr id="3" name="Content Placeholder 2">
            <a:extLst>
              <a:ext uri="{FF2B5EF4-FFF2-40B4-BE49-F238E27FC236}">
                <a16:creationId xmlns:a16="http://schemas.microsoft.com/office/drawing/2014/main" id="{4405FBC2-D0DA-8215-7269-FDDF453D46D2}"/>
              </a:ext>
            </a:extLst>
          </p:cNvPr>
          <p:cNvSpPr>
            <a:spLocks noGrp="1"/>
          </p:cNvSpPr>
          <p:nvPr>
            <p:ph idx="4294967295"/>
          </p:nvPr>
        </p:nvSpPr>
        <p:spPr>
          <a:xfrm>
            <a:off x="381000" y="1457979"/>
            <a:ext cx="10515600" cy="4351338"/>
          </a:xfrm>
        </p:spPr>
        <p:txBody>
          <a:bodyPr vert="horz" lIns="91440" tIns="45720" rIns="91440" bIns="45720" rtlCol="0" anchor="t">
            <a:normAutofit/>
          </a:bodyPr>
          <a:lstStyle/>
          <a:p>
            <a:pPr marL="0" indent="0">
              <a:buNone/>
            </a:pPr>
            <a:r>
              <a:rPr lang="en-US" dirty="0"/>
              <a:t>My greatest professional strength is timeliness on tasks.</a:t>
            </a:r>
          </a:p>
          <a:p>
            <a:pPr marL="0" indent="0">
              <a:buNone/>
            </a:pPr>
            <a:endParaRPr lang="en-US" dirty="0"/>
          </a:p>
          <a:p>
            <a:pPr marL="0" indent="0">
              <a:buNone/>
            </a:pPr>
            <a:endParaRPr lang="en-US" dirty="0"/>
          </a:p>
          <a:p>
            <a:pPr marL="0" indent="0">
              <a:buNone/>
            </a:pPr>
            <a:r>
              <a:rPr lang="en-US" dirty="0"/>
              <a:t>My greatest professional weakness is spending too much time in the office, not connecting with my staff on the floor.</a:t>
            </a:r>
            <a:endParaRPr lang="en-US" dirty="0">
              <a:cs typeface="Calibri"/>
            </a:endParaRPr>
          </a:p>
          <a:p>
            <a:pPr marL="0" indent="0">
              <a:buNone/>
            </a:pPr>
            <a:endParaRPr lang="en-US" dirty="0"/>
          </a:p>
          <a:p>
            <a:pPr marL="0" indent="0">
              <a:buNone/>
            </a:pPr>
            <a:endParaRPr lang="en-US" dirty="0"/>
          </a:p>
          <a:p>
            <a:pPr marL="0" indent="0">
              <a:buNone/>
            </a:pPr>
            <a:r>
              <a:rPr lang="en-US" dirty="0"/>
              <a:t>I could use some support in meeting quality metrics.</a:t>
            </a:r>
          </a:p>
          <a:p>
            <a:endParaRPr lang="en-US" dirty="0"/>
          </a:p>
          <a:p>
            <a:endParaRPr lang="en-US" dirty="0"/>
          </a:p>
        </p:txBody>
      </p:sp>
    </p:spTree>
    <p:extLst>
      <p:ext uri="{BB962C8B-B14F-4D97-AF65-F5344CB8AC3E}">
        <p14:creationId xmlns:p14="http://schemas.microsoft.com/office/powerpoint/2010/main" val="23134104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A42F4-1791-82B1-1453-94CEC3856BB6}"/>
              </a:ext>
            </a:extLst>
          </p:cNvPr>
          <p:cNvSpPr>
            <a:spLocks noGrp="1"/>
          </p:cNvSpPr>
          <p:nvPr>
            <p:ph type="title"/>
          </p:nvPr>
        </p:nvSpPr>
        <p:spPr/>
        <p:txBody>
          <a:bodyPr/>
          <a:lstStyle/>
          <a:p>
            <a:r>
              <a:rPr lang="en-US" dirty="0"/>
              <a:t>Mackenzie Sly</a:t>
            </a:r>
          </a:p>
        </p:txBody>
      </p:sp>
      <p:sp>
        <p:nvSpPr>
          <p:cNvPr id="3" name="Content Placeholder 2">
            <a:extLst>
              <a:ext uri="{FF2B5EF4-FFF2-40B4-BE49-F238E27FC236}">
                <a16:creationId xmlns:a16="http://schemas.microsoft.com/office/drawing/2014/main" id="{4405FBC2-D0DA-8215-7269-FDDF453D46D2}"/>
              </a:ext>
            </a:extLst>
          </p:cNvPr>
          <p:cNvSpPr>
            <a:spLocks noGrp="1"/>
          </p:cNvSpPr>
          <p:nvPr>
            <p:ph idx="4294967295"/>
          </p:nvPr>
        </p:nvSpPr>
        <p:spPr>
          <a:xfrm>
            <a:off x="381000" y="1467406"/>
            <a:ext cx="10515600" cy="4351338"/>
          </a:xfrm>
        </p:spPr>
        <p:txBody>
          <a:bodyPr/>
          <a:lstStyle/>
          <a:p>
            <a:pPr marL="0" indent="0">
              <a:buNone/>
            </a:pPr>
            <a:r>
              <a:rPr lang="en-US" dirty="0"/>
              <a:t>What I love most about my work is making a positive difference in resident and their family's lives.</a:t>
            </a:r>
          </a:p>
          <a:p>
            <a:pPr marL="0" indent="0">
              <a:buNone/>
            </a:pPr>
            <a:endParaRPr lang="en-US" dirty="0"/>
          </a:p>
          <a:p>
            <a:pPr marL="0" indent="0">
              <a:buNone/>
            </a:pPr>
            <a:r>
              <a:rPr lang="en-US" dirty="0"/>
              <a:t>My biggest quality goal for my hospital is reducing fall w/ major injury.</a:t>
            </a:r>
          </a:p>
          <a:p>
            <a:endParaRPr lang="en-US" dirty="0"/>
          </a:p>
          <a:p>
            <a:endParaRPr lang="en-US" dirty="0"/>
          </a:p>
        </p:txBody>
      </p:sp>
    </p:spTree>
    <p:extLst>
      <p:ext uri="{BB962C8B-B14F-4D97-AF65-F5344CB8AC3E}">
        <p14:creationId xmlns:p14="http://schemas.microsoft.com/office/powerpoint/2010/main" val="42713395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Stacey McManamen</a:t>
            </a:r>
            <a:endParaRPr lang="en-US" dirty="0"/>
          </a:p>
        </p:txBody>
      </p:sp>
      <p:pic>
        <p:nvPicPr>
          <p:cNvPr id="6" name="Content Placeholder 5" descr="A person smiling at camera&#10;&#10;Description automatically generated">
            <a:extLst>
              <a:ext uri="{FF2B5EF4-FFF2-40B4-BE49-F238E27FC236}">
                <a16:creationId xmlns:a16="http://schemas.microsoft.com/office/drawing/2014/main" id="{54C60CCB-4C33-27BD-4B8B-78D7311E5A09}"/>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8034338" y="1107281"/>
            <a:ext cx="3776662" cy="4643437"/>
          </a:xfrm>
        </p:spPr>
      </p:pic>
      <p:sp>
        <p:nvSpPr>
          <p:cNvPr id="4" name="Content Placeholder 2"/>
          <p:cNvSpPr txBox="1">
            <a:spLocks/>
          </p:cNvSpPr>
          <p:nvPr/>
        </p:nvSpPr>
        <p:spPr>
          <a:xfrm>
            <a:off x="381000" y="1253331"/>
            <a:ext cx="673893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BSN, RN</a:t>
            </a:r>
          </a:p>
          <a:p>
            <a:pPr marL="0" indent="0">
              <a:buNone/>
            </a:pPr>
            <a:r>
              <a:rPr lang="en-US" dirty="0"/>
              <a:t>Quality RN</a:t>
            </a:r>
          </a:p>
          <a:p>
            <a:pPr marL="0" indent="0">
              <a:buNone/>
            </a:pPr>
            <a:r>
              <a:rPr lang="en-US" dirty="0"/>
              <a:t>Pioneer Medical Center, Big Timber, MT</a:t>
            </a:r>
          </a:p>
          <a:p>
            <a:pPr marL="0" indent="0">
              <a:buNone/>
            </a:pPr>
            <a:r>
              <a:rPr lang="en-US" dirty="0"/>
              <a:t>I have worked in healthcare for almost 20 years.</a:t>
            </a:r>
          </a:p>
          <a:p>
            <a:pPr marL="0" indent="0">
              <a:buNone/>
            </a:pPr>
            <a:r>
              <a:rPr lang="en-US" dirty="0"/>
              <a:t>I have worked in quality for 13 months.</a:t>
            </a:r>
          </a:p>
        </p:txBody>
      </p:sp>
    </p:spTree>
    <p:extLst>
      <p:ext uri="{BB962C8B-B14F-4D97-AF65-F5344CB8AC3E}">
        <p14:creationId xmlns:p14="http://schemas.microsoft.com/office/powerpoint/2010/main" val="26306913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A42F4-1791-82B1-1453-94CEC3856BB6}"/>
              </a:ext>
            </a:extLst>
          </p:cNvPr>
          <p:cNvSpPr>
            <a:spLocks noGrp="1"/>
          </p:cNvSpPr>
          <p:nvPr>
            <p:ph type="title"/>
          </p:nvPr>
        </p:nvSpPr>
        <p:spPr/>
        <p:txBody>
          <a:bodyPr/>
          <a:lstStyle/>
          <a:p>
            <a:r>
              <a:rPr lang="en-US" dirty="0"/>
              <a:t>Stacey McManamen</a:t>
            </a:r>
          </a:p>
        </p:txBody>
      </p:sp>
      <p:sp>
        <p:nvSpPr>
          <p:cNvPr id="3" name="Content Placeholder 2">
            <a:extLst>
              <a:ext uri="{FF2B5EF4-FFF2-40B4-BE49-F238E27FC236}">
                <a16:creationId xmlns:a16="http://schemas.microsoft.com/office/drawing/2014/main" id="{4405FBC2-D0DA-8215-7269-FDDF453D46D2}"/>
              </a:ext>
            </a:extLst>
          </p:cNvPr>
          <p:cNvSpPr>
            <a:spLocks noGrp="1"/>
          </p:cNvSpPr>
          <p:nvPr>
            <p:ph idx="4294967295"/>
          </p:nvPr>
        </p:nvSpPr>
        <p:spPr>
          <a:xfrm>
            <a:off x="381000" y="1283189"/>
            <a:ext cx="10515600" cy="4351338"/>
          </a:xfrm>
        </p:spPr>
        <p:txBody>
          <a:bodyPr/>
          <a:lstStyle/>
          <a:p>
            <a:pPr marL="0" indent="0">
              <a:buNone/>
            </a:pPr>
            <a:r>
              <a:rPr lang="en-US" dirty="0"/>
              <a:t>My greatest professional strength is my curiosity and that I enjoy learning new things.</a:t>
            </a:r>
          </a:p>
          <a:p>
            <a:pPr marL="0" indent="0">
              <a:buNone/>
            </a:pPr>
            <a:endParaRPr lang="en-US" dirty="0"/>
          </a:p>
          <a:p>
            <a:pPr marL="0" indent="0">
              <a:buNone/>
            </a:pPr>
            <a:r>
              <a:rPr lang="en-US" dirty="0"/>
              <a:t>My greatest professional weakness is speaking to a large group.</a:t>
            </a:r>
          </a:p>
          <a:p>
            <a:pPr marL="0" indent="0">
              <a:buNone/>
            </a:pPr>
            <a:endParaRPr lang="en-US" dirty="0"/>
          </a:p>
          <a:p>
            <a:pPr marL="0" indent="0">
              <a:buNone/>
            </a:pPr>
            <a:r>
              <a:rPr lang="en-US" dirty="0"/>
              <a:t>I could use some support in learning how to engage others in QI and how to facilitate QI projects. </a:t>
            </a:r>
          </a:p>
          <a:p>
            <a:endParaRPr lang="en-US" dirty="0"/>
          </a:p>
        </p:txBody>
      </p:sp>
    </p:spTree>
    <p:extLst>
      <p:ext uri="{BB962C8B-B14F-4D97-AF65-F5344CB8AC3E}">
        <p14:creationId xmlns:p14="http://schemas.microsoft.com/office/powerpoint/2010/main" val="3895775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A42F4-1791-82B1-1453-94CEC3856BB6}"/>
              </a:ext>
            </a:extLst>
          </p:cNvPr>
          <p:cNvSpPr>
            <a:spLocks noGrp="1"/>
          </p:cNvSpPr>
          <p:nvPr>
            <p:ph type="title"/>
          </p:nvPr>
        </p:nvSpPr>
        <p:spPr/>
        <p:txBody>
          <a:bodyPr/>
          <a:lstStyle/>
          <a:p>
            <a:r>
              <a:rPr lang="en-US" dirty="0"/>
              <a:t>Stacey McManamen</a:t>
            </a:r>
          </a:p>
        </p:txBody>
      </p:sp>
      <p:sp>
        <p:nvSpPr>
          <p:cNvPr id="3" name="Content Placeholder 2">
            <a:extLst>
              <a:ext uri="{FF2B5EF4-FFF2-40B4-BE49-F238E27FC236}">
                <a16:creationId xmlns:a16="http://schemas.microsoft.com/office/drawing/2014/main" id="{4405FBC2-D0DA-8215-7269-FDDF453D46D2}"/>
              </a:ext>
            </a:extLst>
          </p:cNvPr>
          <p:cNvSpPr>
            <a:spLocks noGrp="1"/>
          </p:cNvSpPr>
          <p:nvPr>
            <p:ph idx="4294967295"/>
          </p:nvPr>
        </p:nvSpPr>
        <p:spPr>
          <a:xfrm>
            <a:off x="381000" y="1398242"/>
            <a:ext cx="10515600" cy="4351338"/>
          </a:xfrm>
        </p:spPr>
        <p:txBody>
          <a:bodyPr/>
          <a:lstStyle/>
          <a:p>
            <a:pPr marL="0" indent="0">
              <a:buNone/>
            </a:pPr>
            <a:r>
              <a:rPr lang="en-US" dirty="0"/>
              <a:t>What I love most about my work is finding ways to improve processes that will improve safety and satisfaction for both patients and staff.</a:t>
            </a:r>
          </a:p>
          <a:p>
            <a:pPr marL="0" indent="0">
              <a:buNone/>
            </a:pPr>
            <a:endParaRPr lang="en-US" dirty="0"/>
          </a:p>
          <a:p>
            <a:pPr marL="0" indent="0">
              <a:buNone/>
            </a:pPr>
            <a:r>
              <a:rPr lang="en-US" dirty="0"/>
              <a:t>My biggest quality goal for my hospital is to provide high quality care for our patients and residents. </a:t>
            </a:r>
          </a:p>
          <a:p>
            <a:endParaRPr lang="en-US" dirty="0"/>
          </a:p>
          <a:p>
            <a:endParaRPr lang="en-US" dirty="0"/>
          </a:p>
        </p:txBody>
      </p:sp>
    </p:spTree>
    <p:extLst>
      <p:ext uri="{BB962C8B-B14F-4D97-AF65-F5344CB8AC3E}">
        <p14:creationId xmlns:p14="http://schemas.microsoft.com/office/powerpoint/2010/main" val="4157911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dirty="0"/>
              <a:t>Ashton Sullivan</a:t>
            </a:r>
          </a:p>
        </p:txBody>
      </p:sp>
      <p:pic>
        <p:nvPicPr>
          <p:cNvPr id="5" name="Content Placeholder 4">
            <a:extLst>
              <a:ext uri="{FF2B5EF4-FFF2-40B4-BE49-F238E27FC236}">
                <a16:creationId xmlns:a16="http://schemas.microsoft.com/office/drawing/2014/main" id="{CE849CF7-21EA-7247-E948-0C48037E8528}"/>
              </a:ext>
            </a:extLst>
          </p:cNvPr>
          <p:cNvPicPr>
            <a:picLocks noGrp="1" noChangeAspect="1"/>
          </p:cNvPicPr>
          <p:nvPr>
            <p:ph idx="4294967295"/>
          </p:nvPr>
        </p:nvPicPr>
        <p:blipFill rotWithShape="1">
          <a:blip r:embed="rId2"/>
          <a:srcRect t="10272" r="2" b="2"/>
          <a:stretch/>
        </p:blipFill>
        <p:spPr>
          <a:xfrm>
            <a:off x="6774207" y="479425"/>
            <a:ext cx="4930775" cy="5899150"/>
          </a:xfrm>
          <a:custGeom>
            <a:avLst/>
            <a:gdLst/>
            <a:ahLst/>
            <a:cxnLst/>
            <a:rect l="l" t="t" r="r" b="b"/>
            <a:pathLst>
              <a:path w="4929808" h="5897880">
                <a:moveTo>
                  <a:pt x="104535" y="0"/>
                </a:moveTo>
                <a:lnTo>
                  <a:pt x="2751151" y="0"/>
                </a:lnTo>
                <a:lnTo>
                  <a:pt x="4769032" y="0"/>
                </a:lnTo>
                <a:lnTo>
                  <a:pt x="4929808" y="0"/>
                </a:lnTo>
                <a:lnTo>
                  <a:pt x="4929808" y="5897880"/>
                </a:lnTo>
                <a:lnTo>
                  <a:pt x="4769032" y="5897880"/>
                </a:lnTo>
                <a:lnTo>
                  <a:pt x="2751151" y="5897880"/>
                </a:lnTo>
                <a:lnTo>
                  <a:pt x="0" y="5897880"/>
                </a:lnTo>
                <a:lnTo>
                  <a:pt x="0" y="5896985"/>
                </a:lnTo>
                <a:lnTo>
                  <a:pt x="103291" y="5896985"/>
                </a:lnTo>
                <a:lnTo>
                  <a:pt x="112340" y="5838313"/>
                </a:lnTo>
                <a:lnTo>
                  <a:pt x="123631" y="5762037"/>
                </a:lnTo>
                <a:lnTo>
                  <a:pt x="135550" y="5671232"/>
                </a:lnTo>
                <a:lnTo>
                  <a:pt x="149820" y="5563476"/>
                </a:lnTo>
                <a:lnTo>
                  <a:pt x="164875" y="5444219"/>
                </a:lnTo>
                <a:lnTo>
                  <a:pt x="180714" y="5309828"/>
                </a:lnTo>
                <a:lnTo>
                  <a:pt x="197494" y="5163329"/>
                </a:lnTo>
                <a:lnTo>
                  <a:pt x="214273" y="5004117"/>
                </a:lnTo>
                <a:lnTo>
                  <a:pt x="231367" y="4834615"/>
                </a:lnTo>
                <a:lnTo>
                  <a:pt x="247205" y="4651794"/>
                </a:lnTo>
                <a:lnTo>
                  <a:pt x="262417" y="4460498"/>
                </a:lnTo>
                <a:lnTo>
                  <a:pt x="276217" y="4258305"/>
                </a:lnTo>
                <a:lnTo>
                  <a:pt x="289390" y="4047637"/>
                </a:lnTo>
                <a:lnTo>
                  <a:pt x="301779" y="3827889"/>
                </a:lnTo>
                <a:lnTo>
                  <a:pt x="306170" y="3715291"/>
                </a:lnTo>
                <a:lnTo>
                  <a:pt x="311031" y="3600271"/>
                </a:lnTo>
                <a:lnTo>
                  <a:pt x="315579" y="3483435"/>
                </a:lnTo>
                <a:lnTo>
                  <a:pt x="318558" y="3365994"/>
                </a:lnTo>
                <a:lnTo>
                  <a:pt x="321224" y="3246131"/>
                </a:lnTo>
                <a:lnTo>
                  <a:pt x="324047" y="3125058"/>
                </a:lnTo>
                <a:lnTo>
                  <a:pt x="325929" y="3001563"/>
                </a:lnTo>
                <a:lnTo>
                  <a:pt x="325929" y="2876858"/>
                </a:lnTo>
                <a:lnTo>
                  <a:pt x="326870" y="2750941"/>
                </a:lnTo>
                <a:lnTo>
                  <a:pt x="325929" y="2623814"/>
                </a:lnTo>
                <a:lnTo>
                  <a:pt x="324047" y="2494871"/>
                </a:lnTo>
                <a:lnTo>
                  <a:pt x="322322" y="2365928"/>
                </a:lnTo>
                <a:lnTo>
                  <a:pt x="318558" y="2235169"/>
                </a:lnTo>
                <a:lnTo>
                  <a:pt x="314638" y="2103199"/>
                </a:lnTo>
                <a:lnTo>
                  <a:pt x="310090" y="1971229"/>
                </a:lnTo>
                <a:lnTo>
                  <a:pt x="303660" y="1838048"/>
                </a:lnTo>
                <a:lnTo>
                  <a:pt x="295976" y="1703656"/>
                </a:lnTo>
                <a:lnTo>
                  <a:pt x="288606" y="1568660"/>
                </a:lnTo>
                <a:lnTo>
                  <a:pt x="279197" y="1433663"/>
                </a:lnTo>
                <a:lnTo>
                  <a:pt x="267906" y="1296850"/>
                </a:lnTo>
                <a:lnTo>
                  <a:pt x="256615" y="1161853"/>
                </a:lnTo>
                <a:lnTo>
                  <a:pt x="243598" y="1024435"/>
                </a:lnTo>
                <a:lnTo>
                  <a:pt x="229328" y="886411"/>
                </a:lnTo>
                <a:lnTo>
                  <a:pt x="214273" y="750203"/>
                </a:lnTo>
                <a:lnTo>
                  <a:pt x="196709" y="612180"/>
                </a:lnTo>
                <a:lnTo>
                  <a:pt x="177891" y="474761"/>
                </a:lnTo>
                <a:lnTo>
                  <a:pt x="159229" y="336738"/>
                </a:lnTo>
                <a:lnTo>
                  <a:pt x="137432" y="199320"/>
                </a:lnTo>
                <a:lnTo>
                  <a:pt x="115163" y="62507"/>
                </a:lnTo>
                <a:close/>
              </a:path>
            </a:pathLst>
          </a:custGeom>
        </p:spPr>
      </p:pic>
      <p:sp>
        <p:nvSpPr>
          <p:cNvPr id="4" name="Content Placeholder 2"/>
          <p:cNvSpPr txBox="1">
            <a:spLocks/>
          </p:cNvSpPr>
          <p:nvPr/>
        </p:nvSpPr>
        <p:spPr>
          <a:xfrm>
            <a:off x="381000" y="1007379"/>
            <a:ext cx="6072776" cy="381174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buClr>
                <a:schemeClr val="accent1"/>
              </a:buClr>
              <a:buSzPct val="80000"/>
              <a:buFont typeface="Wingdings 3" charset="2"/>
              <a:buChar char=""/>
            </a:pPr>
            <a:r>
              <a:rPr lang="en-US" dirty="0"/>
              <a:t>BSN, RN</a:t>
            </a:r>
          </a:p>
          <a:p>
            <a:pPr marL="0" indent="0" defTabSz="457200">
              <a:buClr>
                <a:schemeClr val="accent1"/>
              </a:buClr>
              <a:buSzPct val="80000"/>
              <a:buFont typeface="Wingdings 3" charset="2"/>
              <a:buChar char=""/>
            </a:pPr>
            <a:r>
              <a:rPr lang="en-US" dirty="0"/>
              <a:t>Infection Control RN</a:t>
            </a:r>
          </a:p>
          <a:p>
            <a:pPr marL="0" indent="0" defTabSz="457200">
              <a:buClr>
                <a:schemeClr val="accent1"/>
              </a:buClr>
              <a:buSzPct val="80000"/>
              <a:buFont typeface="Wingdings 3" charset="2"/>
              <a:buChar char=""/>
            </a:pPr>
            <a:r>
              <a:rPr lang="en-US" dirty="0"/>
              <a:t>Stillwater Billings Clinic</a:t>
            </a:r>
          </a:p>
          <a:p>
            <a:pPr marL="0" indent="0" defTabSz="457200">
              <a:buClr>
                <a:schemeClr val="accent1"/>
              </a:buClr>
              <a:buSzPct val="80000"/>
              <a:buFont typeface="Wingdings 3" charset="2"/>
              <a:buChar char=""/>
            </a:pPr>
            <a:r>
              <a:rPr lang="en-US" dirty="0"/>
              <a:t>I have worked in healthcare for 15 years.</a:t>
            </a:r>
          </a:p>
          <a:p>
            <a:pPr marL="0" indent="0" defTabSz="457200">
              <a:buClr>
                <a:schemeClr val="accent1"/>
              </a:buClr>
              <a:buSzPct val="80000"/>
              <a:buFont typeface="Wingdings 3" charset="2"/>
              <a:buChar char=""/>
            </a:pPr>
            <a:r>
              <a:rPr lang="en-US" dirty="0"/>
              <a:t>I have worked in quality for</a:t>
            </a:r>
            <a:r>
              <a:rPr lang="en-US" dirty="0">
                <a:solidFill>
                  <a:srgbClr val="FFFFFF"/>
                </a:solidFill>
              </a:rPr>
              <a:t> 2 years.</a:t>
            </a:r>
          </a:p>
        </p:txBody>
      </p:sp>
    </p:spTree>
    <p:extLst>
      <p:ext uri="{BB962C8B-B14F-4D97-AF65-F5344CB8AC3E}">
        <p14:creationId xmlns:p14="http://schemas.microsoft.com/office/powerpoint/2010/main" val="1605787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686B4D-35E7-5388-F5E1-62335EBC89F3}"/>
              </a:ext>
            </a:extLst>
          </p:cNvPr>
          <p:cNvSpPr>
            <a:spLocks noGrp="1"/>
          </p:cNvSpPr>
          <p:nvPr>
            <p:ph type="title"/>
          </p:nvPr>
        </p:nvSpPr>
        <p:spPr/>
        <p:txBody>
          <a:bodyPr/>
          <a:lstStyle/>
          <a:p>
            <a:r>
              <a:rPr lang="en-US" dirty="0"/>
              <a:t>Barb DeBaun</a:t>
            </a:r>
          </a:p>
        </p:txBody>
      </p:sp>
      <p:sp>
        <p:nvSpPr>
          <p:cNvPr id="5" name="TextBox 4">
            <a:extLst>
              <a:ext uri="{FF2B5EF4-FFF2-40B4-BE49-F238E27FC236}">
                <a16:creationId xmlns:a16="http://schemas.microsoft.com/office/drawing/2014/main" id="{539105D6-1BAF-F400-11F5-89E0EA5420B4}"/>
              </a:ext>
            </a:extLst>
          </p:cNvPr>
          <p:cNvSpPr txBox="1"/>
          <p:nvPr/>
        </p:nvSpPr>
        <p:spPr>
          <a:xfrm>
            <a:off x="1148316" y="2125705"/>
            <a:ext cx="9484242" cy="2954655"/>
          </a:xfrm>
          <a:prstGeom prst="rect">
            <a:avLst/>
          </a:prstGeom>
          <a:noFill/>
        </p:spPr>
        <p:txBody>
          <a:bodyPr wrap="square">
            <a:spAutoFit/>
          </a:bodyPr>
          <a:lstStyle/>
          <a:p>
            <a:pPr marL="0" indent="0">
              <a:buNone/>
            </a:pPr>
            <a:r>
              <a:rPr lang="en-US" sz="2800" dirty="0"/>
              <a:t>My greatest professional strength is influencing others to try something new</a:t>
            </a:r>
          </a:p>
          <a:p>
            <a:pPr marL="0" indent="0">
              <a:buNone/>
            </a:pPr>
            <a:endParaRPr lang="en-US" sz="2800" dirty="0"/>
          </a:p>
          <a:p>
            <a:pPr marL="0" indent="0">
              <a:buNone/>
            </a:pPr>
            <a:r>
              <a:rPr lang="en-US" sz="2800" dirty="0"/>
              <a:t>My greatest professional weakness is not asking for help</a:t>
            </a:r>
          </a:p>
          <a:p>
            <a:pPr marL="0" indent="0">
              <a:buNone/>
            </a:pPr>
            <a:endParaRPr lang="en-US" sz="2800" dirty="0"/>
          </a:p>
          <a:p>
            <a:pPr marL="0" indent="0">
              <a:buNone/>
            </a:pPr>
            <a:r>
              <a:rPr lang="en-US" sz="2800" dirty="0"/>
              <a:t>I could use some support in getting recharged</a:t>
            </a:r>
          </a:p>
          <a:p>
            <a:endParaRPr lang="en-US" dirty="0"/>
          </a:p>
        </p:txBody>
      </p:sp>
    </p:spTree>
    <p:extLst>
      <p:ext uri="{BB962C8B-B14F-4D97-AF65-F5344CB8AC3E}">
        <p14:creationId xmlns:p14="http://schemas.microsoft.com/office/powerpoint/2010/main" val="25945359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A42F4-1791-82B1-1453-94CEC3856BB6}"/>
              </a:ext>
            </a:extLst>
          </p:cNvPr>
          <p:cNvSpPr>
            <a:spLocks noGrp="1"/>
          </p:cNvSpPr>
          <p:nvPr>
            <p:ph type="title"/>
          </p:nvPr>
        </p:nvSpPr>
        <p:spPr/>
        <p:txBody>
          <a:bodyPr/>
          <a:lstStyle/>
          <a:p>
            <a:r>
              <a:rPr lang="en-US" dirty="0"/>
              <a:t>Ashton Sullivan</a:t>
            </a:r>
          </a:p>
        </p:txBody>
      </p:sp>
      <p:sp>
        <p:nvSpPr>
          <p:cNvPr id="3" name="Content Placeholder 2">
            <a:extLst>
              <a:ext uri="{FF2B5EF4-FFF2-40B4-BE49-F238E27FC236}">
                <a16:creationId xmlns:a16="http://schemas.microsoft.com/office/drawing/2014/main" id="{4405FBC2-D0DA-8215-7269-FDDF453D46D2}"/>
              </a:ext>
            </a:extLst>
          </p:cNvPr>
          <p:cNvSpPr>
            <a:spLocks noGrp="1"/>
          </p:cNvSpPr>
          <p:nvPr>
            <p:ph idx="4294967295"/>
          </p:nvPr>
        </p:nvSpPr>
        <p:spPr>
          <a:xfrm>
            <a:off x="381000" y="1368425"/>
            <a:ext cx="10515600" cy="4351338"/>
          </a:xfrm>
        </p:spPr>
        <p:txBody>
          <a:bodyPr/>
          <a:lstStyle/>
          <a:p>
            <a:pPr marL="0" indent="0">
              <a:buNone/>
            </a:pPr>
            <a:r>
              <a:rPr lang="en-US" dirty="0"/>
              <a:t>My greatest professional strength is the ability to be detail oriented.</a:t>
            </a:r>
          </a:p>
          <a:p>
            <a:pPr marL="0" indent="0">
              <a:buNone/>
            </a:pPr>
            <a:endParaRPr lang="en-US" dirty="0"/>
          </a:p>
          <a:p>
            <a:pPr marL="0" indent="0">
              <a:buNone/>
            </a:pPr>
            <a:r>
              <a:rPr lang="en-US" dirty="0"/>
              <a:t>My greatest professional weakness is real time “coaching.” </a:t>
            </a:r>
          </a:p>
          <a:p>
            <a:pPr marL="0" indent="0">
              <a:buNone/>
            </a:pPr>
            <a:endParaRPr lang="en-US" dirty="0"/>
          </a:p>
          <a:p>
            <a:pPr marL="0" indent="0">
              <a:buNone/>
            </a:pPr>
            <a:r>
              <a:rPr lang="en-US" dirty="0"/>
              <a:t>I could use some support in transferring manual surveillance methods into electronic.</a:t>
            </a:r>
          </a:p>
          <a:p>
            <a:endParaRPr lang="en-US" dirty="0"/>
          </a:p>
          <a:p>
            <a:endParaRPr lang="en-US" dirty="0"/>
          </a:p>
        </p:txBody>
      </p:sp>
    </p:spTree>
    <p:extLst>
      <p:ext uri="{BB962C8B-B14F-4D97-AF65-F5344CB8AC3E}">
        <p14:creationId xmlns:p14="http://schemas.microsoft.com/office/powerpoint/2010/main" val="7860450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A42F4-1791-82B1-1453-94CEC3856BB6}"/>
              </a:ext>
            </a:extLst>
          </p:cNvPr>
          <p:cNvSpPr>
            <a:spLocks noGrp="1"/>
          </p:cNvSpPr>
          <p:nvPr>
            <p:ph type="title"/>
          </p:nvPr>
        </p:nvSpPr>
        <p:spPr/>
        <p:txBody>
          <a:bodyPr/>
          <a:lstStyle/>
          <a:p>
            <a:r>
              <a:rPr lang="en-US" dirty="0"/>
              <a:t>Ashton Sullivan</a:t>
            </a:r>
          </a:p>
        </p:txBody>
      </p:sp>
      <p:sp>
        <p:nvSpPr>
          <p:cNvPr id="3" name="Content Placeholder 2">
            <a:extLst>
              <a:ext uri="{FF2B5EF4-FFF2-40B4-BE49-F238E27FC236}">
                <a16:creationId xmlns:a16="http://schemas.microsoft.com/office/drawing/2014/main" id="{4405FBC2-D0DA-8215-7269-FDDF453D46D2}"/>
              </a:ext>
            </a:extLst>
          </p:cNvPr>
          <p:cNvSpPr>
            <a:spLocks noGrp="1"/>
          </p:cNvSpPr>
          <p:nvPr>
            <p:ph idx="4294967295"/>
          </p:nvPr>
        </p:nvSpPr>
        <p:spPr>
          <a:xfrm>
            <a:off x="381000" y="1368425"/>
            <a:ext cx="10515600" cy="4351338"/>
          </a:xfrm>
        </p:spPr>
        <p:txBody>
          <a:bodyPr/>
          <a:lstStyle/>
          <a:p>
            <a:pPr marL="0" indent="0">
              <a:buNone/>
            </a:pPr>
            <a:r>
              <a:rPr lang="en-US" dirty="0"/>
              <a:t>What I love most about my work is using science and data to learn and make changes, I also love the flexibility I have with raising my kids.</a:t>
            </a:r>
          </a:p>
          <a:p>
            <a:pPr marL="0" indent="0">
              <a:buNone/>
            </a:pPr>
            <a:endParaRPr lang="en-US" dirty="0"/>
          </a:p>
          <a:p>
            <a:pPr marL="0" indent="0">
              <a:buNone/>
            </a:pPr>
            <a:r>
              <a:rPr lang="en-US" dirty="0"/>
              <a:t>My biggest quality goal for my hospital is getting enough data that the numbers will start to be meaningful. Example we can compare how we are doing against other years. </a:t>
            </a:r>
          </a:p>
          <a:p>
            <a:endParaRPr lang="en-US" dirty="0"/>
          </a:p>
          <a:p>
            <a:endParaRPr lang="en-US" dirty="0"/>
          </a:p>
        </p:txBody>
      </p:sp>
    </p:spTree>
    <p:extLst>
      <p:ext uri="{BB962C8B-B14F-4D97-AF65-F5344CB8AC3E}">
        <p14:creationId xmlns:p14="http://schemas.microsoft.com/office/powerpoint/2010/main" val="16108045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Emily Clark</a:t>
            </a:r>
          </a:p>
        </p:txBody>
      </p:sp>
      <p:sp>
        <p:nvSpPr>
          <p:cNvPr id="3" name="Content Placeholder 2"/>
          <p:cNvSpPr>
            <a:spLocks noGrp="1"/>
          </p:cNvSpPr>
          <p:nvPr>
            <p:ph idx="4294967295"/>
          </p:nvPr>
        </p:nvSpPr>
        <p:spPr>
          <a:xfrm>
            <a:off x="7881938" y="1825625"/>
            <a:ext cx="4310062" cy="4351338"/>
          </a:xfrm>
        </p:spPr>
        <p:txBody>
          <a:bodyPr/>
          <a:lstStyle/>
          <a:p>
            <a:r>
              <a:rPr lang="en-US" dirty="0"/>
              <a:t>Insert Photo</a:t>
            </a:r>
          </a:p>
        </p:txBody>
      </p:sp>
      <p:sp>
        <p:nvSpPr>
          <p:cNvPr id="4" name="Content Placeholder 2"/>
          <p:cNvSpPr txBox="1">
            <a:spLocks/>
          </p:cNvSpPr>
          <p:nvPr/>
        </p:nvSpPr>
        <p:spPr>
          <a:xfrm>
            <a:off x="381000" y="1329086"/>
            <a:ext cx="597010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RN</a:t>
            </a:r>
          </a:p>
          <a:p>
            <a:pPr marL="0" indent="0">
              <a:buNone/>
            </a:pPr>
            <a:r>
              <a:rPr lang="en-US" dirty="0"/>
              <a:t>Quality and Infection Control</a:t>
            </a:r>
          </a:p>
          <a:p>
            <a:pPr marL="0" indent="0">
              <a:buNone/>
            </a:pPr>
            <a:r>
              <a:rPr lang="en-US" dirty="0"/>
              <a:t>Billings Clinic Broadwater</a:t>
            </a:r>
          </a:p>
          <a:p>
            <a:pPr marL="0" indent="0">
              <a:buNone/>
            </a:pPr>
            <a:r>
              <a:rPr lang="en-US" dirty="0"/>
              <a:t>I have worked in healthcare for 12 years.</a:t>
            </a:r>
          </a:p>
          <a:p>
            <a:pPr marL="0" indent="0">
              <a:buNone/>
            </a:pPr>
            <a:r>
              <a:rPr lang="en-US" dirty="0"/>
              <a:t>I have worked in quality for just shy of 2 years</a:t>
            </a:r>
          </a:p>
        </p:txBody>
      </p:sp>
      <p:pic>
        <p:nvPicPr>
          <p:cNvPr id="5" name="Picture 4">
            <a:extLst>
              <a:ext uri="{FF2B5EF4-FFF2-40B4-BE49-F238E27FC236}">
                <a16:creationId xmlns:a16="http://schemas.microsoft.com/office/drawing/2014/main" id="{78B520EF-D826-8DB6-D18D-2AE6DD17E077}"/>
              </a:ext>
            </a:extLst>
          </p:cNvPr>
          <p:cNvPicPr>
            <a:picLocks noChangeAspect="1"/>
          </p:cNvPicPr>
          <p:nvPr/>
        </p:nvPicPr>
        <p:blipFill>
          <a:blip r:embed="rId2"/>
          <a:stretch>
            <a:fillRect/>
          </a:stretch>
        </p:blipFill>
        <p:spPr>
          <a:xfrm>
            <a:off x="7043596" y="1027906"/>
            <a:ext cx="3761196" cy="4953699"/>
          </a:xfrm>
          <a:prstGeom prst="rect">
            <a:avLst/>
          </a:prstGeom>
        </p:spPr>
      </p:pic>
    </p:spTree>
    <p:extLst>
      <p:ext uri="{BB962C8B-B14F-4D97-AF65-F5344CB8AC3E}">
        <p14:creationId xmlns:p14="http://schemas.microsoft.com/office/powerpoint/2010/main" val="29062976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A42F4-1791-82B1-1453-94CEC3856BB6}"/>
              </a:ext>
            </a:extLst>
          </p:cNvPr>
          <p:cNvSpPr>
            <a:spLocks noGrp="1"/>
          </p:cNvSpPr>
          <p:nvPr>
            <p:ph type="title"/>
          </p:nvPr>
        </p:nvSpPr>
        <p:spPr/>
        <p:txBody>
          <a:bodyPr/>
          <a:lstStyle/>
          <a:p>
            <a:r>
              <a:rPr lang="en-US" dirty="0"/>
              <a:t>Emily Clark</a:t>
            </a:r>
          </a:p>
        </p:txBody>
      </p:sp>
      <p:sp>
        <p:nvSpPr>
          <p:cNvPr id="3" name="Content Placeholder 2">
            <a:extLst>
              <a:ext uri="{FF2B5EF4-FFF2-40B4-BE49-F238E27FC236}">
                <a16:creationId xmlns:a16="http://schemas.microsoft.com/office/drawing/2014/main" id="{4405FBC2-D0DA-8215-7269-FDDF453D46D2}"/>
              </a:ext>
            </a:extLst>
          </p:cNvPr>
          <p:cNvSpPr>
            <a:spLocks noGrp="1"/>
          </p:cNvSpPr>
          <p:nvPr>
            <p:ph idx="4294967295"/>
          </p:nvPr>
        </p:nvSpPr>
        <p:spPr>
          <a:xfrm>
            <a:off x="381000" y="1428060"/>
            <a:ext cx="10515600" cy="4351338"/>
          </a:xfrm>
        </p:spPr>
        <p:txBody>
          <a:bodyPr/>
          <a:lstStyle/>
          <a:p>
            <a:pPr marL="0" indent="0">
              <a:buNone/>
            </a:pPr>
            <a:r>
              <a:rPr lang="en-US" dirty="0"/>
              <a:t>My greatest professional strength is collaboration.</a:t>
            </a:r>
          </a:p>
          <a:p>
            <a:pPr marL="0" indent="0">
              <a:buNone/>
            </a:pPr>
            <a:endParaRPr lang="en-US" dirty="0"/>
          </a:p>
          <a:p>
            <a:pPr marL="0" indent="0">
              <a:buNone/>
            </a:pPr>
            <a:endParaRPr lang="en-US" dirty="0"/>
          </a:p>
          <a:p>
            <a:pPr marL="0" indent="0">
              <a:buNone/>
            </a:pPr>
            <a:r>
              <a:rPr lang="en-US" dirty="0"/>
              <a:t>My greatest professional weakness is I am a “yes” person and take on a lot at once.</a:t>
            </a:r>
          </a:p>
          <a:p>
            <a:pPr marL="0" indent="0">
              <a:buNone/>
            </a:pPr>
            <a:endParaRPr lang="en-US" dirty="0"/>
          </a:p>
          <a:p>
            <a:pPr marL="0" indent="0">
              <a:buNone/>
            </a:pPr>
            <a:r>
              <a:rPr lang="en-US" dirty="0"/>
              <a:t>I could use some support in all things Quality. I am trying to be a sponge as I am learning this role </a:t>
            </a:r>
            <a:r>
              <a:rPr lang="en-US" dirty="0">
                <a:sym typeface="Wingdings" panose="05000000000000000000" pitchFamily="2" charset="2"/>
              </a:rPr>
              <a:t></a:t>
            </a:r>
            <a:endParaRPr lang="en-US" dirty="0"/>
          </a:p>
          <a:p>
            <a:endParaRPr lang="en-US" dirty="0"/>
          </a:p>
          <a:p>
            <a:endParaRPr lang="en-US" dirty="0"/>
          </a:p>
        </p:txBody>
      </p:sp>
    </p:spTree>
    <p:extLst>
      <p:ext uri="{BB962C8B-B14F-4D97-AF65-F5344CB8AC3E}">
        <p14:creationId xmlns:p14="http://schemas.microsoft.com/office/powerpoint/2010/main" val="1990698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A42F4-1791-82B1-1453-94CEC3856BB6}"/>
              </a:ext>
            </a:extLst>
          </p:cNvPr>
          <p:cNvSpPr>
            <a:spLocks noGrp="1"/>
          </p:cNvSpPr>
          <p:nvPr>
            <p:ph type="title"/>
          </p:nvPr>
        </p:nvSpPr>
        <p:spPr/>
        <p:txBody>
          <a:bodyPr/>
          <a:lstStyle/>
          <a:p>
            <a:r>
              <a:rPr lang="en-US" dirty="0"/>
              <a:t>Emily Clark</a:t>
            </a:r>
          </a:p>
        </p:txBody>
      </p:sp>
      <p:sp>
        <p:nvSpPr>
          <p:cNvPr id="3" name="Content Placeholder 2">
            <a:extLst>
              <a:ext uri="{FF2B5EF4-FFF2-40B4-BE49-F238E27FC236}">
                <a16:creationId xmlns:a16="http://schemas.microsoft.com/office/drawing/2014/main" id="{4405FBC2-D0DA-8215-7269-FDDF453D46D2}"/>
              </a:ext>
            </a:extLst>
          </p:cNvPr>
          <p:cNvSpPr>
            <a:spLocks noGrp="1"/>
          </p:cNvSpPr>
          <p:nvPr>
            <p:ph idx="4294967295"/>
          </p:nvPr>
        </p:nvSpPr>
        <p:spPr>
          <a:xfrm>
            <a:off x="381000" y="1408182"/>
            <a:ext cx="10515600" cy="4351338"/>
          </a:xfrm>
        </p:spPr>
        <p:txBody>
          <a:bodyPr/>
          <a:lstStyle/>
          <a:p>
            <a:pPr marL="0" indent="0">
              <a:buNone/>
            </a:pPr>
            <a:r>
              <a:rPr lang="en-US" dirty="0"/>
              <a:t>What I love most about my work is problem solving.</a:t>
            </a:r>
          </a:p>
          <a:p>
            <a:pPr marL="0" indent="0">
              <a:buNone/>
            </a:pPr>
            <a:endParaRPr lang="en-US" dirty="0"/>
          </a:p>
          <a:p>
            <a:pPr marL="0" indent="0">
              <a:buNone/>
            </a:pPr>
            <a:r>
              <a:rPr lang="en-US" dirty="0"/>
              <a:t>My biggest quality goal for my hospital is continued work on our Dashboard and survey readiness</a:t>
            </a:r>
          </a:p>
          <a:p>
            <a:endParaRPr lang="en-US" dirty="0"/>
          </a:p>
        </p:txBody>
      </p:sp>
    </p:spTree>
    <p:extLst>
      <p:ext uri="{BB962C8B-B14F-4D97-AF65-F5344CB8AC3E}">
        <p14:creationId xmlns:p14="http://schemas.microsoft.com/office/powerpoint/2010/main" val="41939501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380999" y="1136675"/>
            <a:ext cx="7620002" cy="41973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Pharmacy Manager</a:t>
            </a:r>
          </a:p>
          <a:p>
            <a:pPr marL="0" indent="0">
              <a:buFont typeface="Arial" panose="020B0604020202020204" pitchFamily="34" charset="0"/>
              <a:buNone/>
            </a:pPr>
            <a:r>
              <a:rPr lang="en-US" sz="2400" dirty="0"/>
              <a:t>St. Luke Community Healthcare</a:t>
            </a:r>
          </a:p>
          <a:p>
            <a:r>
              <a:rPr lang="en-US" sz="2400" dirty="0"/>
              <a:t>20+ years of healthcare experience</a:t>
            </a:r>
          </a:p>
          <a:p>
            <a:r>
              <a:rPr lang="en-US" sz="2400" dirty="0"/>
              <a:t>I could use some support in almost everything! QA/QI/QC is not my strong suit. My weakness is I like to solve problems as they arise and not study them for extended periods.</a:t>
            </a:r>
          </a:p>
          <a:p>
            <a:r>
              <a:rPr lang="en-US" sz="2400" dirty="0"/>
              <a:t>What I love most about my work is being able to help people navigate the confusing, and often complex, landscape of healthcare.</a:t>
            </a:r>
          </a:p>
        </p:txBody>
      </p:sp>
      <p:pic>
        <p:nvPicPr>
          <p:cNvPr id="1028" name="Picture 4" descr="Pharmacist Greg Well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1" y="1524000"/>
            <a:ext cx="381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E3DC7F24-303F-B897-FF27-96AAB0325B16}"/>
              </a:ext>
            </a:extLst>
          </p:cNvPr>
          <p:cNvSpPr>
            <a:spLocks noGrp="1"/>
          </p:cNvSpPr>
          <p:nvPr>
            <p:ph type="title"/>
          </p:nvPr>
        </p:nvSpPr>
        <p:spPr>
          <a:xfrm>
            <a:off x="380999" y="373087"/>
            <a:ext cx="10515600" cy="763588"/>
          </a:xfrm>
        </p:spPr>
        <p:txBody>
          <a:bodyPr>
            <a:normAutofit/>
          </a:bodyPr>
          <a:lstStyle/>
          <a:p>
            <a:r>
              <a:rPr lang="en-US" sz="4800" dirty="0"/>
              <a:t>Greg Weller, RPH, ASC, BSC</a:t>
            </a:r>
            <a:endParaRPr lang="en-US" dirty="0"/>
          </a:p>
        </p:txBody>
      </p:sp>
    </p:spTree>
    <p:extLst>
      <p:ext uri="{BB962C8B-B14F-4D97-AF65-F5344CB8AC3E}">
        <p14:creationId xmlns:p14="http://schemas.microsoft.com/office/powerpoint/2010/main" val="9607064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381000" y="1392834"/>
            <a:ext cx="6254388" cy="39345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ER Manager</a:t>
            </a:r>
          </a:p>
          <a:p>
            <a:pPr marL="0" indent="0">
              <a:buFont typeface="Arial" panose="020B0604020202020204" pitchFamily="34" charset="0"/>
              <a:buNone/>
            </a:pPr>
            <a:r>
              <a:rPr lang="en-US" dirty="0"/>
              <a:t>St. Luke Community Healthcare</a:t>
            </a:r>
          </a:p>
          <a:p>
            <a:r>
              <a:rPr lang="en-US" dirty="0"/>
              <a:t>18 years of healthcare experience</a:t>
            </a:r>
          </a:p>
          <a:p>
            <a:r>
              <a:rPr lang="en-US" dirty="0"/>
              <a:t>I could use some support in loop closure.</a:t>
            </a:r>
          </a:p>
          <a:p>
            <a:r>
              <a:rPr lang="en-US" dirty="0"/>
              <a:t>What I love most about my work are the people. The patients are the purpose of our work.</a:t>
            </a:r>
          </a:p>
        </p:txBody>
      </p:sp>
      <p:pic>
        <p:nvPicPr>
          <p:cNvPr id="2052" name="Picture 4" descr="St. Luke Emergency Department Manager, Stephanie Reffner, accepted the 2022 Stroke Recognition Award on the hospital’s behalf, but recognized the entire care team for accomplishing this success."/>
          <p:cNvPicPr>
            <a:picLocks noChangeAspect="1" noChangeArrowheads="1"/>
          </p:cNvPicPr>
          <p:nvPr/>
        </p:nvPicPr>
        <p:blipFill rotWithShape="1">
          <a:blip r:embed="rId2">
            <a:extLst>
              <a:ext uri="{28A0092B-C50C-407E-A947-70E740481C1C}">
                <a14:useLocalDpi xmlns:a14="http://schemas.microsoft.com/office/drawing/2010/main" val="0"/>
              </a:ext>
            </a:extLst>
          </a:blip>
          <a:srcRect b="40048"/>
          <a:stretch/>
        </p:blipFill>
        <p:spPr bwMode="auto">
          <a:xfrm>
            <a:off x="6960265" y="1283189"/>
            <a:ext cx="4476750" cy="477390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26DFE468-CEDA-2C93-3F94-88C84BE855A1}"/>
              </a:ext>
            </a:extLst>
          </p:cNvPr>
          <p:cNvSpPr>
            <a:spLocks noGrp="1"/>
          </p:cNvSpPr>
          <p:nvPr>
            <p:ph type="title"/>
          </p:nvPr>
        </p:nvSpPr>
        <p:spPr/>
        <p:txBody>
          <a:bodyPr>
            <a:normAutofit/>
          </a:bodyPr>
          <a:lstStyle/>
          <a:p>
            <a:r>
              <a:rPr lang="en-US" sz="4800" dirty="0"/>
              <a:t>Stephanie </a:t>
            </a:r>
            <a:r>
              <a:rPr lang="en-US" sz="4800" dirty="0" err="1"/>
              <a:t>Reffner</a:t>
            </a:r>
            <a:r>
              <a:rPr lang="en-US" sz="4800" dirty="0"/>
              <a:t>, BSN, RN</a:t>
            </a:r>
            <a:endParaRPr lang="en-US" dirty="0"/>
          </a:p>
        </p:txBody>
      </p:sp>
    </p:spTree>
    <p:extLst>
      <p:ext uri="{BB962C8B-B14F-4D97-AF65-F5344CB8AC3E}">
        <p14:creationId xmlns:p14="http://schemas.microsoft.com/office/powerpoint/2010/main" val="9053568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381000" y="1213615"/>
            <a:ext cx="6864626" cy="42529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dirty="0"/>
              <a:t>OB Manager</a:t>
            </a:r>
          </a:p>
          <a:p>
            <a:pPr marL="0" indent="0">
              <a:buFont typeface="Arial" panose="020B0604020202020204" pitchFamily="34" charset="0"/>
              <a:buNone/>
            </a:pPr>
            <a:r>
              <a:rPr lang="en-US" sz="2200" dirty="0"/>
              <a:t>St. Luke Community Healthcare</a:t>
            </a:r>
          </a:p>
          <a:p>
            <a:r>
              <a:rPr lang="en-US" sz="2200" dirty="0"/>
              <a:t>24 years of healthcare experience</a:t>
            </a:r>
          </a:p>
          <a:p>
            <a:r>
              <a:rPr lang="en-US" sz="2200" dirty="0"/>
              <a:t>I could use some support in learning how to navigate quality improvement and what the terms mean.</a:t>
            </a:r>
          </a:p>
          <a:p>
            <a:r>
              <a:rPr lang="en-US" sz="2200" dirty="0"/>
              <a:t>What I love most about my work are working with new families. Birth is such an inspiring time to behold. I love being there to witness the golden hour when bewildered exhausted people become parents and experience the most profound love and devotion they will ever feel in their lives.</a:t>
            </a:r>
          </a:p>
        </p:txBody>
      </p:sp>
      <p:pic>
        <p:nvPicPr>
          <p:cNvPr id="3074" name="Picture 2" descr="casey houk"/>
          <p:cNvPicPr>
            <a:picLocks noChangeAspect="1" noChangeArrowheads="1"/>
          </p:cNvPicPr>
          <p:nvPr/>
        </p:nvPicPr>
        <p:blipFill rotWithShape="1">
          <a:blip r:embed="rId2">
            <a:extLst>
              <a:ext uri="{28A0092B-C50C-407E-A947-70E740481C1C}">
                <a14:useLocalDpi xmlns:a14="http://schemas.microsoft.com/office/drawing/2010/main" val="0"/>
              </a:ext>
            </a:extLst>
          </a:blip>
          <a:srcRect b="26741"/>
          <a:stretch/>
        </p:blipFill>
        <p:spPr bwMode="auto">
          <a:xfrm>
            <a:off x="7485684" y="1283189"/>
            <a:ext cx="4105206" cy="462395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1D9F4D99-59CF-4942-7F94-AE48540CB6B6}"/>
              </a:ext>
            </a:extLst>
          </p:cNvPr>
          <p:cNvSpPr>
            <a:spLocks noGrp="1"/>
          </p:cNvSpPr>
          <p:nvPr>
            <p:ph type="title"/>
          </p:nvPr>
        </p:nvSpPr>
        <p:spPr/>
        <p:txBody>
          <a:bodyPr>
            <a:normAutofit fontScale="90000"/>
          </a:bodyPr>
          <a:lstStyle/>
          <a:p>
            <a:r>
              <a:rPr lang="en-US" sz="4800" dirty="0"/>
              <a:t>Casey </a:t>
            </a:r>
            <a:r>
              <a:rPr lang="en-US" sz="4800" dirty="0" err="1"/>
              <a:t>Houk</a:t>
            </a:r>
            <a:r>
              <a:rPr lang="en-US" sz="4800" dirty="0"/>
              <a:t>, BSN, RN, OB RNC, CLC</a:t>
            </a:r>
            <a:endParaRPr lang="en-US" dirty="0"/>
          </a:p>
        </p:txBody>
      </p:sp>
    </p:spTree>
    <p:extLst>
      <p:ext uri="{BB962C8B-B14F-4D97-AF65-F5344CB8AC3E}">
        <p14:creationId xmlns:p14="http://schemas.microsoft.com/office/powerpoint/2010/main" val="28442677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381000" y="1290764"/>
            <a:ext cx="6636026" cy="41035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Controller</a:t>
            </a:r>
          </a:p>
          <a:p>
            <a:pPr marL="0" indent="0">
              <a:buFont typeface="Arial" panose="020B0604020202020204" pitchFamily="34" charset="0"/>
              <a:buNone/>
            </a:pPr>
            <a:r>
              <a:rPr lang="en-US" dirty="0"/>
              <a:t>St. Luke Community Healthcare</a:t>
            </a:r>
          </a:p>
          <a:p>
            <a:r>
              <a:rPr lang="en-US" dirty="0"/>
              <a:t>25 years of healthcare experience</a:t>
            </a:r>
          </a:p>
          <a:p>
            <a:r>
              <a:rPr lang="en-US" dirty="0"/>
              <a:t>What I love most about my work is working with great co-workers that really care about their jobs and facing the challenges of the ever-changing healthcare system!</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747"/>
          <a:stretch/>
        </p:blipFill>
        <p:spPr>
          <a:xfrm>
            <a:off x="7439891" y="907689"/>
            <a:ext cx="3532908" cy="4869656"/>
          </a:xfrm>
          <a:prstGeom prst="rect">
            <a:avLst/>
          </a:prstGeom>
        </p:spPr>
      </p:pic>
      <p:sp>
        <p:nvSpPr>
          <p:cNvPr id="4" name="Title 3">
            <a:extLst>
              <a:ext uri="{FF2B5EF4-FFF2-40B4-BE49-F238E27FC236}">
                <a16:creationId xmlns:a16="http://schemas.microsoft.com/office/drawing/2014/main" id="{28979138-8640-9F7C-9EAA-659827EC738C}"/>
              </a:ext>
            </a:extLst>
          </p:cNvPr>
          <p:cNvSpPr>
            <a:spLocks noGrp="1"/>
          </p:cNvSpPr>
          <p:nvPr>
            <p:ph type="title"/>
          </p:nvPr>
        </p:nvSpPr>
        <p:spPr/>
        <p:txBody>
          <a:bodyPr>
            <a:normAutofit/>
          </a:bodyPr>
          <a:lstStyle/>
          <a:p>
            <a:r>
              <a:rPr lang="en-US" sz="4800" dirty="0"/>
              <a:t>Shonna </a:t>
            </a:r>
            <a:r>
              <a:rPr lang="en-US" sz="4800" dirty="0" err="1"/>
              <a:t>Elverud</a:t>
            </a:r>
            <a:endParaRPr lang="en-US" dirty="0"/>
          </a:p>
        </p:txBody>
      </p:sp>
    </p:spTree>
    <p:extLst>
      <p:ext uri="{BB962C8B-B14F-4D97-AF65-F5344CB8AC3E}">
        <p14:creationId xmlns:p14="http://schemas.microsoft.com/office/powerpoint/2010/main" val="21277140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381000" y="1358046"/>
            <a:ext cx="5926800" cy="39991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Environmental Services Manager</a:t>
            </a:r>
          </a:p>
          <a:p>
            <a:pPr marL="0" indent="0">
              <a:buFont typeface="Arial" panose="020B0604020202020204" pitchFamily="34" charset="0"/>
              <a:buNone/>
            </a:pPr>
            <a:r>
              <a:rPr lang="en-US" dirty="0"/>
              <a:t>St. Luke Community Healthcare</a:t>
            </a:r>
          </a:p>
          <a:p>
            <a:r>
              <a:rPr lang="en-US" dirty="0"/>
              <a:t>25+ years of healthcare experience</a:t>
            </a:r>
          </a:p>
          <a:p>
            <a:r>
              <a:rPr lang="en-US" dirty="0"/>
              <a:t>What I love most about my work is the people I work with.</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40151"/>
          <a:stretch/>
        </p:blipFill>
        <p:spPr>
          <a:xfrm>
            <a:off x="7215338" y="1576256"/>
            <a:ext cx="3857625" cy="4104409"/>
          </a:xfrm>
          <a:prstGeom prst="rect">
            <a:avLst/>
          </a:prstGeom>
        </p:spPr>
      </p:pic>
      <p:sp>
        <p:nvSpPr>
          <p:cNvPr id="3" name="Title 2">
            <a:extLst>
              <a:ext uri="{FF2B5EF4-FFF2-40B4-BE49-F238E27FC236}">
                <a16:creationId xmlns:a16="http://schemas.microsoft.com/office/drawing/2014/main" id="{18C81B49-583D-90EF-6467-D74C3C536212}"/>
              </a:ext>
            </a:extLst>
          </p:cNvPr>
          <p:cNvSpPr>
            <a:spLocks noGrp="1"/>
          </p:cNvSpPr>
          <p:nvPr>
            <p:ph type="title"/>
          </p:nvPr>
        </p:nvSpPr>
        <p:spPr/>
        <p:txBody>
          <a:bodyPr>
            <a:normAutofit/>
          </a:bodyPr>
          <a:lstStyle/>
          <a:p>
            <a:r>
              <a:rPr lang="en-US" sz="4800" dirty="0"/>
              <a:t>Deb Thompson</a:t>
            </a:r>
            <a:endParaRPr lang="en-US" dirty="0"/>
          </a:p>
        </p:txBody>
      </p:sp>
    </p:spTree>
    <p:extLst>
      <p:ext uri="{BB962C8B-B14F-4D97-AF65-F5344CB8AC3E}">
        <p14:creationId xmlns:p14="http://schemas.microsoft.com/office/powerpoint/2010/main" val="1473892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1E5B5-F1BF-DBA4-740A-DB5CC9272BFD}"/>
              </a:ext>
            </a:extLst>
          </p:cNvPr>
          <p:cNvSpPr>
            <a:spLocks noGrp="1"/>
          </p:cNvSpPr>
          <p:nvPr>
            <p:ph type="title"/>
          </p:nvPr>
        </p:nvSpPr>
        <p:spPr/>
        <p:txBody>
          <a:bodyPr/>
          <a:lstStyle/>
          <a:p>
            <a:r>
              <a:rPr lang="en-US" dirty="0"/>
              <a:t>Barb DeBaun</a:t>
            </a:r>
          </a:p>
        </p:txBody>
      </p:sp>
      <p:sp>
        <p:nvSpPr>
          <p:cNvPr id="4" name="TextBox 3">
            <a:extLst>
              <a:ext uri="{FF2B5EF4-FFF2-40B4-BE49-F238E27FC236}">
                <a16:creationId xmlns:a16="http://schemas.microsoft.com/office/drawing/2014/main" id="{DCCCC3EA-ACA1-D755-B0C2-7D29A00F6C40}"/>
              </a:ext>
            </a:extLst>
          </p:cNvPr>
          <p:cNvSpPr txBox="1"/>
          <p:nvPr/>
        </p:nvSpPr>
        <p:spPr>
          <a:xfrm>
            <a:off x="1318437" y="2073349"/>
            <a:ext cx="7833537" cy="1815882"/>
          </a:xfrm>
          <a:prstGeom prst="rect">
            <a:avLst/>
          </a:prstGeom>
          <a:noFill/>
        </p:spPr>
        <p:txBody>
          <a:bodyPr wrap="square">
            <a:spAutoFit/>
          </a:bodyPr>
          <a:lstStyle/>
          <a:p>
            <a:pPr marL="0" indent="0">
              <a:buNone/>
            </a:pPr>
            <a:r>
              <a:rPr lang="en-US" sz="2800" dirty="0"/>
              <a:t>What I love most about my work is all of YOU!</a:t>
            </a:r>
          </a:p>
          <a:p>
            <a:pPr marL="0" indent="0">
              <a:buNone/>
            </a:pPr>
            <a:endParaRPr lang="en-US" sz="2800" dirty="0"/>
          </a:p>
          <a:p>
            <a:pPr marL="0" indent="0">
              <a:buNone/>
            </a:pPr>
            <a:r>
              <a:rPr lang="en-US" sz="2800" dirty="0"/>
              <a:t>My biggest quality goal for ‘my’ hospitals is building capacity for healthcare quality</a:t>
            </a:r>
          </a:p>
        </p:txBody>
      </p:sp>
    </p:spTree>
    <p:extLst>
      <p:ext uri="{BB962C8B-B14F-4D97-AF65-F5344CB8AC3E}">
        <p14:creationId xmlns:p14="http://schemas.microsoft.com/office/powerpoint/2010/main" val="12203816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380999" y="1319646"/>
            <a:ext cx="7172739" cy="421645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Registered Dietitian Nutritionist and Dietary Manager</a:t>
            </a:r>
          </a:p>
          <a:p>
            <a:pPr marL="0" indent="0">
              <a:buFont typeface="Arial" panose="020B0604020202020204" pitchFamily="34" charset="0"/>
              <a:buNone/>
            </a:pPr>
            <a:r>
              <a:rPr lang="en-US" sz="2400" dirty="0"/>
              <a:t>St. Luke Community Healthcare</a:t>
            </a:r>
          </a:p>
          <a:p>
            <a:r>
              <a:rPr lang="en-US" sz="2400" dirty="0"/>
              <a:t>30 years of healthcare experience</a:t>
            </a:r>
          </a:p>
          <a:p>
            <a:r>
              <a:rPr lang="en-US" sz="2400" dirty="0"/>
              <a:t>I could use some support in clinic aspects, such as ways to gather/report data in a timely and efficient manner and food service management aspects.</a:t>
            </a:r>
          </a:p>
          <a:p>
            <a:r>
              <a:rPr lang="en-US" sz="2400" dirty="0"/>
              <a:t>What I love most about my work is teaching others about good nutrition to help them be and feel their best.</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381" y="1037166"/>
            <a:ext cx="2690813" cy="4783668"/>
          </a:xfrm>
          <a:prstGeom prst="rect">
            <a:avLst/>
          </a:prstGeom>
        </p:spPr>
      </p:pic>
      <p:sp>
        <p:nvSpPr>
          <p:cNvPr id="4" name="Title 3">
            <a:extLst>
              <a:ext uri="{FF2B5EF4-FFF2-40B4-BE49-F238E27FC236}">
                <a16:creationId xmlns:a16="http://schemas.microsoft.com/office/drawing/2014/main" id="{4BA7BA0E-ACE8-1634-4A3E-388698743528}"/>
              </a:ext>
            </a:extLst>
          </p:cNvPr>
          <p:cNvSpPr>
            <a:spLocks noGrp="1"/>
          </p:cNvSpPr>
          <p:nvPr>
            <p:ph type="title"/>
          </p:nvPr>
        </p:nvSpPr>
        <p:spPr/>
        <p:txBody>
          <a:bodyPr>
            <a:normAutofit/>
          </a:bodyPr>
          <a:lstStyle/>
          <a:p>
            <a:r>
              <a:rPr lang="en-US" sz="4800" dirty="0"/>
              <a:t>Diane Grogan, RDN</a:t>
            </a:r>
            <a:endParaRPr lang="en-US" dirty="0"/>
          </a:p>
        </p:txBody>
      </p:sp>
    </p:spTree>
    <p:extLst>
      <p:ext uri="{BB962C8B-B14F-4D97-AF65-F5344CB8AC3E}">
        <p14:creationId xmlns:p14="http://schemas.microsoft.com/office/powerpoint/2010/main" val="20340016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381000" y="1319646"/>
            <a:ext cx="6864626" cy="39282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OR Manager</a:t>
            </a:r>
          </a:p>
          <a:p>
            <a:pPr marL="0" indent="0">
              <a:buFont typeface="Arial" panose="020B0604020202020204" pitchFamily="34" charset="0"/>
              <a:buNone/>
            </a:pPr>
            <a:r>
              <a:rPr lang="en-US" dirty="0"/>
              <a:t>St. Luke Community Healthcare</a:t>
            </a:r>
          </a:p>
          <a:p>
            <a:r>
              <a:rPr lang="en-US" dirty="0"/>
              <a:t>9 years of healthcare experience</a:t>
            </a:r>
          </a:p>
          <a:p>
            <a:r>
              <a:rPr lang="en-US" dirty="0"/>
              <a:t>I could use some support in learning how to complete a root cause analysis.</a:t>
            </a:r>
          </a:p>
          <a:p>
            <a:r>
              <a:rPr lang="en-US" dirty="0"/>
              <a:t>What I love most about my work is my team.</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3634" y="1413258"/>
            <a:ext cx="3764372" cy="4145784"/>
          </a:xfrm>
          <a:prstGeom prst="rect">
            <a:avLst/>
          </a:prstGeom>
        </p:spPr>
      </p:pic>
      <p:sp>
        <p:nvSpPr>
          <p:cNvPr id="4" name="Title 3">
            <a:extLst>
              <a:ext uri="{FF2B5EF4-FFF2-40B4-BE49-F238E27FC236}">
                <a16:creationId xmlns:a16="http://schemas.microsoft.com/office/drawing/2014/main" id="{8561BD95-1017-704E-F104-017470086FC7}"/>
              </a:ext>
            </a:extLst>
          </p:cNvPr>
          <p:cNvSpPr>
            <a:spLocks noGrp="1"/>
          </p:cNvSpPr>
          <p:nvPr>
            <p:ph type="title"/>
          </p:nvPr>
        </p:nvSpPr>
        <p:spPr/>
        <p:txBody>
          <a:bodyPr>
            <a:normAutofit/>
          </a:bodyPr>
          <a:lstStyle/>
          <a:p>
            <a:r>
              <a:rPr lang="en-US" sz="4800" dirty="0"/>
              <a:t>Bruce Genzel, RN</a:t>
            </a:r>
            <a:endParaRPr lang="en-US" dirty="0"/>
          </a:p>
        </p:txBody>
      </p:sp>
    </p:spTree>
    <p:extLst>
      <p:ext uri="{BB962C8B-B14F-4D97-AF65-F5344CB8AC3E}">
        <p14:creationId xmlns:p14="http://schemas.microsoft.com/office/powerpoint/2010/main" val="31595597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380999" y="1319646"/>
            <a:ext cx="6536635" cy="41170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Imaging Manager</a:t>
            </a:r>
          </a:p>
          <a:p>
            <a:pPr marL="0" indent="0">
              <a:buFont typeface="Arial" panose="020B0604020202020204" pitchFamily="34" charset="0"/>
              <a:buNone/>
            </a:pPr>
            <a:r>
              <a:rPr lang="en-US" dirty="0"/>
              <a:t>St. Luke Community Healthcare</a:t>
            </a:r>
          </a:p>
          <a:p>
            <a:r>
              <a:rPr lang="en-US" dirty="0"/>
              <a:t>10 years of healthcare experience</a:t>
            </a:r>
          </a:p>
          <a:p>
            <a:r>
              <a:rPr lang="en-US" dirty="0"/>
              <a:t>I could use some support with data collection.</a:t>
            </a:r>
          </a:p>
          <a:p>
            <a:r>
              <a:rPr lang="en-US" dirty="0"/>
              <a:t>What I love most about my work is the diversity between the modalities and helping the patients.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3741" y="862446"/>
            <a:ext cx="3723442" cy="4644736"/>
          </a:xfrm>
          <a:prstGeom prst="rect">
            <a:avLst/>
          </a:prstGeom>
        </p:spPr>
      </p:pic>
      <p:sp>
        <p:nvSpPr>
          <p:cNvPr id="4" name="Title 3">
            <a:extLst>
              <a:ext uri="{FF2B5EF4-FFF2-40B4-BE49-F238E27FC236}">
                <a16:creationId xmlns:a16="http://schemas.microsoft.com/office/drawing/2014/main" id="{F6838AB5-9308-7C7E-A55D-5DBD16F230EE}"/>
              </a:ext>
            </a:extLst>
          </p:cNvPr>
          <p:cNvSpPr>
            <a:spLocks noGrp="1"/>
          </p:cNvSpPr>
          <p:nvPr>
            <p:ph type="title"/>
          </p:nvPr>
        </p:nvSpPr>
        <p:spPr/>
        <p:txBody>
          <a:bodyPr>
            <a:normAutofit/>
          </a:bodyPr>
          <a:lstStyle/>
          <a:p>
            <a:r>
              <a:rPr lang="en-US" sz="4800" dirty="0"/>
              <a:t>Craig Rider, ARRT (R)</a:t>
            </a:r>
            <a:endParaRPr lang="en-US" dirty="0"/>
          </a:p>
        </p:txBody>
      </p:sp>
    </p:spTree>
    <p:extLst>
      <p:ext uri="{BB962C8B-B14F-4D97-AF65-F5344CB8AC3E}">
        <p14:creationId xmlns:p14="http://schemas.microsoft.com/office/powerpoint/2010/main" val="16568289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381000" y="1283189"/>
            <a:ext cx="7478609" cy="422399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Echocardiography Tech</a:t>
            </a:r>
          </a:p>
          <a:p>
            <a:pPr marL="0" indent="0">
              <a:buNone/>
            </a:pPr>
            <a:r>
              <a:rPr lang="en-US" sz="2400" dirty="0"/>
              <a:t>Cardiopulmonary and DME Services Manager</a:t>
            </a:r>
          </a:p>
          <a:p>
            <a:pPr marL="0" indent="0">
              <a:buFont typeface="Arial" panose="020B0604020202020204" pitchFamily="34" charset="0"/>
              <a:buNone/>
            </a:pPr>
            <a:r>
              <a:rPr lang="en-US" sz="2400" dirty="0"/>
              <a:t>St. Luke Community Healthcare</a:t>
            </a:r>
          </a:p>
          <a:p>
            <a:r>
              <a:rPr lang="en-US" sz="2400" dirty="0"/>
              <a:t>30 years of healthcare experience</a:t>
            </a:r>
          </a:p>
          <a:p>
            <a:r>
              <a:rPr lang="en-US" sz="2400" dirty="0"/>
              <a:t>I could use some support in discovering ways to receive properly filled out orders for DME braces along with prior-authorization from insurances.</a:t>
            </a:r>
          </a:p>
          <a:p>
            <a:r>
              <a:rPr lang="en-US" sz="2400" dirty="0"/>
              <a:t>What I love most about my work is the comradery of building relationships with people; and I love being an asset to someone’s better wellbeing and health.</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1588" y="1143000"/>
            <a:ext cx="3279357" cy="4364182"/>
          </a:xfrm>
          <a:prstGeom prst="rect">
            <a:avLst/>
          </a:prstGeom>
        </p:spPr>
      </p:pic>
      <p:sp>
        <p:nvSpPr>
          <p:cNvPr id="3" name="Title 2">
            <a:extLst>
              <a:ext uri="{FF2B5EF4-FFF2-40B4-BE49-F238E27FC236}">
                <a16:creationId xmlns:a16="http://schemas.microsoft.com/office/drawing/2014/main" id="{EF58292C-7C06-CAB4-0B0A-4BC1890CAB41}"/>
              </a:ext>
            </a:extLst>
          </p:cNvPr>
          <p:cNvSpPr>
            <a:spLocks noGrp="1"/>
          </p:cNvSpPr>
          <p:nvPr>
            <p:ph type="title"/>
          </p:nvPr>
        </p:nvSpPr>
        <p:spPr/>
        <p:txBody>
          <a:bodyPr/>
          <a:lstStyle/>
          <a:p>
            <a:r>
              <a:rPr lang="en-US" sz="4800" dirty="0"/>
              <a:t>Brandon Hungerford, </a:t>
            </a:r>
            <a:r>
              <a:rPr lang="en-US" sz="4000" dirty="0"/>
              <a:t>RCP</a:t>
            </a:r>
            <a:endParaRPr lang="en-US" dirty="0"/>
          </a:p>
        </p:txBody>
      </p:sp>
    </p:spTree>
    <p:extLst>
      <p:ext uri="{BB962C8B-B14F-4D97-AF65-F5344CB8AC3E}">
        <p14:creationId xmlns:p14="http://schemas.microsoft.com/office/powerpoint/2010/main" val="2924053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Schedule</a:t>
            </a:r>
          </a:p>
        </p:txBody>
      </p:sp>
      <p:sp>
        <p:nvSpPr>
          <p:cNvPr id="4" name="TextBox 3"/>
          <p:cNvSpPr txBox="1"/>
          <p:nvPr/>
        </p:nvSpPr>
        <p:spPr>
          <a:xfrm>
            <a:off x="561438" y="1635958"/>
            <a:ext cx="11376760" cy="369332"/>
          </a:xfrm>
          <a:prstGeom prst="rect">
            <a:avLst/>
          </a:prstGeom>
          <a:noFill/>
        </p:spPr>
        <p:txBody>
          <a:bodyPr wrap="square" rtlCol="0">
            <a:spAutoFit/>
          </a:bodyPr>
          <a:lstStyle/>
          <a:p>
            <a:pPr defTabSz="914217"/>
            <a:endParaRPr lang="en-US" dirty="0">
              <a:solidFill>
                <a:srgbClr val="01426A"/>
              </a:solidFill>
              <a:latin typeface="Avenir Next LT Pro Light"/>
            </a:endParaRPr>
          </a:p>
        </p:txBody>
      </p:sp>
      <p:sp>
        <p:nvSpPr>
          <p:cNvPr id="3" name="Rectangle 2">
            <a:extLst>
              <a:ext uri="{FF2B5EF4-FFF2-40B4-BE49-F238E27FC236}">
                <a16:creationId xmlns:a16="http://schemas.microsoft.com/office/drawing/2014/main" id="{611EF0B3-ADFB-47BB-9701-262A78FAB264}"/>
              </a:ext>
            </a:extLst>
          </p:cNvPr>
          <p:cNvSpPr/>
          <p:nvPr/>
        </p:nvSpPr>
        <p:spPr>
          <a:xfrm>
            <a:off x="381000" y="1640177"/>
            <a:ext cx="8763000" cy="1984902"/>
          </a:xfrm>
          <a:prstGeom prst="rect">
            <a:avLst/>
          </a:prstGeom>
        </p:spPr>
        <p:txBody>
          <a:bodyPr wrap="square">
            <a:spAutoFit/>
          </a:bodyPr>
          <a:lstStyle/>
          <a:p>
            <a:pPr marL="457200" marR="0">
              <a:lnSpc>
                <a:spcPct val="115000"/>
              </a:lnSpc>
              <a:spcBef>
                <a:spcPts val="0"/>
              </a:spcBef>
              <a:spcAft>
                <a:spcPts val="0"/>
              </a:spcAft>
            </a:pPr>
            <a:r>
              <a:rPr lang="en-US" dirty="0">
                <a:latin typeface="Calibri" panose="020F0502020204030204" pitchFamily="34" charset="0"/>
                <a:ea typeface="Calibri" panose="020F0502020204030204" pitchFamily="34" charset="0"/>
                <a:cs typeface="Calibri" panose="020F0502020204030204" pitchFamily="34" charset="0"/>
              </a:rPr>
              <a:t>March 6	Session 1: Get to Know You</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15000"/>
              </a:lnSpc>
              <a:spcBef>
                <a:spcPts val="0"/>
              </a:spcBef>
              <a:spcAft>
                <a:spcPts val="0"/>
              </a:spcAft>
            </a:pPr>
            <a:r>
              <a:rPr lang="en-US" dirty="0">
                <a:highlight>
                  <a:srgbClr val="00FF00"/>
                </a:highlight>
                <a:latin typeface="Calibri" panose="020F0502020204030204" pitchFamily="34" charset="0"/>
                <a:ea typeface="Calibri" panose="020F0502020204030204" pitchFamily="34" charset="0"/>
                <a:cs typeface="Calibri" panose="020F0502020204030204" pitchFamily="34" charset="0"/>
              </a:rPr>
              <a:t>March 20	Session 2: Facilitation &amp; Project Management Skills</a:t>
            </a:r>
            <a:endParaRPr lang="en-US" sz="1600" dirty="0">
              <a:highlight>
                <a:srgbClr val="00FF00"/>
              </a:highligh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15000"/>
              </a:lnSpc>
              <a:spcBef>
                <a:spcPts val="0"/>
              </a:spcBef>
              <a:spcAft>
                <a:spcPts val="0"/>
              </a:spcAft>
            </a:pPr>
            <a:r>
              <a:rPr lang="en-US" dirty="0">
                <a:latin typeface="Calibri" panose="020F0502020204030204" pitchFamily="34" charset="0"/>
                <a:ea typeface="Calibri" panose="020F0502020204030204" pitchFamily="34" charset="0"/>
                <a:cs typeface="Calibri" panose="020F0502020204030204" pitchFamily="34" charset="0"/>
              </a:rPr>
              <a:t>April 24	Session 3: Engaging others in QI</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15000"/>
              </a:lnSpc>
              <a:spcBef>
                <a:spcPts val="0"/>
              </a:spcBef>
              <a:spcAft>
                <a:spcPts val="0"/>
              </a:spcAft>
            </a:pPr>
            <a:r>
              <a:rPr lang="en-US" dirty="0">
                <a:latin typeface="Calibri" panose="020F0502020204030204" pitchFamily="34" charset="0"/>
                <a:ea typeface="Calibri" panose="020F0502020204030204" pitchFamily="34" charset="0"/>
                <a:cs typeface="Calibri" panose="020F0502020204030204" pitchFamily="34" charset="0"/>
              </a:rPr>
              <a:t>May 1	Session 4: Performing FMEA/RCA/</a:t>
            </a:r>
            <a:r>
              <a:rPr lang="en-US" dirty="0" err="1">
                <a:latin typeface="Calibri" panose="020F0502020204030204" pitchFamily="34" charset="0"/>
                <a:ea typeface="Calibri" panose="020F0502020204030204" pitchFamily="34" charset="0"/>
                <a:cs typeface="Calibri" panose="020F0502020204030204" pitchFamily="34" charset="0"/>
              </a:rPr>
              <a:t>etc</a:t>
            </a:r>
            <a:r>
              <a:rPr lang="en-US" dirty="0">
                <a:latin typeface="Calibri" panose="020F0502020204030204" pitchFamily="34" charset="0"/>
                <a:ea typeface="Calibri" panose="020F0502020204030204" pitchFamily="34" charset="0"/>
                <a:cs typeface="Calibri" panose="020F0502020204030204" pitchFamily="34" charset="0"/>
              </a:rPr>
              <a:t> &amp; Use of Discovery Tool</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15000"/>
              </a:lnSpc>
              <a:spcBef>
                <a:spcPts val="0"/>
              </a:spcBef>
              <a:spcAft>
                <a:spcPts val="0"/>
              </a:spcAft>
            </a:pPr>
            <a:r>
              <a:rPr lang="en-US" dirty="0">
                <a:latin typeface="Calibri" panose="020F0502020204030204" pitchFamily="34" charset="0"/>
                <a:ea typeface="Calibri" panose="020F0502020204030204" pitchFamily="34" charset="0"/>
                <a:cs typeface="Calibri" panose="020F0502020204030204" pitchFamily="34" charset="0"/>
              </a:rPr>
              <a:t>May 22	Session 5: Data Collection, Analysis &amp; Display</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15000"/>
              </a:lnSpc>
              <a:spcBef>
                <a:spcPts val="0"/>
              </a:spcBef>
              <a:spcAft>
                <a:spcPts val="0"/>
              </a:spcAft>
            </a:pPr>
            <a:r>
              <a:rPr lang="en-US" dirty="0">
                <a:latin typeface="Calibri" panose="020F0502020204030204" pitchFamily="34" charset="0"/>
                <a:ea typeface="Calibri" panose="020F0502020204030204" pitchFamily="34" charset="0"/>
                <a:cs typeface="Calibri" panose="020F0502020204030204" pitchFamily="34" charset="0"/>
              </a:rPr>
              <a:t>June 12	Session 6: Just Culture &amp; Communication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987750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a:t>
            </a:r>
          </a:p>
        </p:txBody>
      </p:sp>
      <p:sp>
        <p:nvSpPr>
          <p:cNvPr id="4" name="TextBox 3"/>
          <p:cNvSpPr txBox="1"/>
          <p:nvPr/>
        </p:nvSpPr>
        <p:spPr>
          <a:xfrm>
            <a:off x="561438" y="1535749"/>
            <a:ext cx="11376760" cy="369332"/>
          </a:xfrm>
          <a:prstGeom prst="rect">
            <a:avLst/>
          </a:prstGeom>
          <a:noFill/>
        </p:spPr>
        <p:txBody>
          <a:bodyPr wrap="square" rtlCol="0">
            <a:spAutoFit/>
          </a:bodyPr>
          <a:lstStyle/>
          <a:p>
            <a:pPr defTabSz="914217"/>
            <a:endParaRPr lang="en-US" dirty="0">
              <a:solidFill>
                <a:srgbClr val="01426A"/>
              </a:solidFill>
              <a:latin typeface="Avenir Next LT Pro Light"/>
            </a:endParaRPr>
          </a:p>
        </p:txBody>
      </p:sp>
      <p:graphicFrame>
        <p:nvGraphicFramePr>
          <p:cNvPr id="6" name="Table 5"/>
          <p:cNvGraphicFramePr>
            <a:graphicFrameLocks noGrp="1"/>
          </p:cNvGraphicFramePr>
          <p:nvPr>
            <p:extLst>
              <p:ext uri="{D42A27DB-BD31-4B8C-83A1-F6EECF244321}">
                <p14:modId xmlns:p14="http://schemas.microsoft.com/office/powerpoint/2010/main" val="3484650205"/>
              </p:ext>
            </p:extLst>
          </p:nvPr>
        </p:nvGraphicFramePr>
        <p:xfrm>
          <a:off x="381000" y="1450423"/>
          <a:ext cx="8232154" cy="1973321"/>
        </p:xfrm>
        <a:graphic>
          <a:graphicData uri="http://schemas.openxmlformats.org/drawingml/2006/table">
            <a:tbl>
              <a:tblPr firstRow="1" bandRow="1">
                <a:tableStyleId>{5C22544A-7EE6-4342-B048-85BDC9FD1C3A}</a:tableStyleId>
              </a:tblPr>
              <a:tblGrid>
                <a:gridCol w="4301178">
                  <a:extLst>
                    <a:ext uri="{9D8B030D-6E8A-4147-A177-3AD203B41FA5}">
                      <a16:colId xmlns:a16="http://schemas.microsoft.com/office/drawing/2014/main" val="3685421484"/>
                    </a:ext>
                  </a:extLst>
                </a:gridCol>
                <a:gridCol w="3930976">
                  <a:extLst>
                    <a:ext uri="{9D8B030D-6E8A-4147-A177-3AD203B41FA5}">
                      <a16:colId xmlns:a16="http://schemas.microsoft.com/office/drawing/2014/main" val="1501038106"/>
                    </a:ext>
                  </a:extLst>
                </a:gridCol>
              </a:tblGrid>
              <a:tr h="473031">
                <a:tc>
                  <a:txBody>
                    <a:bodyPr/>
                    <a:lstStyle/>
                    <a:p>
                      <a:r>
                        <a:rPr lang="en-US" sz="2000" dirty="0"/>
                        <a:t>Casey Driscoll, CPHQ</a:t>
                      </a:r>
                    </a:p>
                  </a:txBody>
                  <a:tcPr marL="45714" marR="45714" marT="22857" marB="22857"/>
                </a:tc>
                <a:tc>
                  <a:txBody>
                    <a:bodyPr/>
                    <a:lstStyle/>
                    <a:p>
                      <a:r>
                        <a:rPr lang="en-US" sz="2000" dirty="0"/>
                        <a:t>Barb DeBaun,</a:t>
                      </a:r>
                      <a:r>
                        <a:rPr lang="en-US" sz="2000" baseline="0" dirty="0"/>
                        <a:t> MSN, RN, CIC</a:t>
                      </a:r>
                      <a:endParaRPr lang="en-US" sz="2000" dirty="0"/>
                    </a:p>
                  </a:txBody>
                  <a:tcPr marL="45714" marR="45714" marT="22857" marB="22857"/>
                </a:tc>
                <a:extLst>
                  <a:ext uri="{0D108BD9-81ED-4DB2-BD59-A6C34878D82A}">
                    <a16:rowId xmlns:a16="http://schemas.microsoft.com/office/drawing/2014/main" val="431996230"/>
                  </a:ext>
                </a:extLst>
              </a:tr>
              <a:tr h="473031">
                <a:tc>
                  <a:txBody>
                    <a:bodyPr/>
                    <a:lstStyle/>
                    <a:p>
                      <a:r>
                        <a:rPr lang="en-US" sz="2000" dirty="0"/>
                        <a:t>Montana Hospital Association</a:t>
                      </a:r>
                    </a:p>
                  </a:txBody>
                  <a:tcPr marL="45714" marR="45714" marT="22857" marB="22857"/>
                </a:tc>
                <a:tc>
                  <a:txBody>
                    <a:bodyPr/>
                    <a:lstStyle/>
                    <a:p>
                      <a:r>
                        <a:rPr lang="en-US" sz="2000" dirty="0"/>
                        <a:t>Cynosure Health</a:t>
                      </a:r>
                    </a:p>
                  </a:txBody>
                  <a:tcPr marL="45714" marR="45714" marT="22857" marB="22857"/>
                </a:tc>
                <a:extLst>
                  <a:ext uri="{0D108BD9-81ED-4DB2-BD59-A6C34878D82A}">
                    <a16:rowId xmlns:a16="http://schemas.microsoft.com/office/drawing/2014/main" val="435100542"/>
                  </a:ext>
                </a:extLst>
              </a:tr>
              <a:tr h="473031">
                <a:tc>
                  <a:txBody>
                    <a:bodyPr/>
                    <a:lstStyle/>
                    <a:p>
                      <a:r>
                        <a:rPr lang="en-US" sz="2000" dirty="0"/>
                        <a:t>Director of Quality Programs</a:t>
                      </a:r>
                    </a:p>
                  </a:txBody>
                  <a:tcPr marL="45714" marR="45714" marT="22857" marB="22857"/>
                </a:tc>
                <a:tc>
                  <a:txBody>
                    <a:bodyPr/>
                    <a:lstStyle/>
                    <a:p>
                      <a:r>
                        <a:rPr lang="en-US" sz="2000" kern="1200" dirty="0">
                          <a:solidFill>
                            <a:schemeClr val="dk1"/>
                          </a:solidFill>
                          <a:latin typeface="+mn-lt"/>
                          <a:ea typeface="+mn-ea"/>
                          <a:cs typeface="+mn-cs"/>
                        </a:rPr>
                        <a:t>Improvement</a:t>
                      </a:r>
                      <a:r>
                        <a:rPr lang="en-US" sz="2000" kern="1200" baseline="0" dirty="0">
                          <a:solidFill>
                            <a:schemeClr val="dk1"/>
                          </a:solidFill>
                          <a:latin typeface="+mn-lt"/>
                          <a:ea typeface="+mn-ea"/>
                          <a:cs typeface="+mn-cs"/>
                        </a:rPr>
                        <a:t> Advisor</a:t>
                      </a:r>
                      <a:endParaRPr lang="en-US" sz="2000" kern="1200" dirty="0">
                        <a:solidFill>
                          <a:schemeClr val="dk1"/>
                        </a:solidFill>
                        <a:latin typeface="+mn-lt"/>
                        <a:ea typeface="+mn-ea"/>
                        <a:cs typeface="+mn-cs"/>
                      </a:endParaRPr>
                    </a:p>
                  </a:txBody>
                  <a:tcPr marL="45714" marR="45714" marT="22857" marB="22857"/>
                </a:tc>
                <a:extLst>
                  <a:ext uri="{0D108BD9-81ED-4DB2-BD59-A6C34878D82A}">
                    <a16:rowId xmlns:a16="http://schemas.microsoft.com/office/drawing/2014/main" val="2698589841"/>
                  </a:ext>
                </a:extLst>
              </a:tr>
              <a:tr h="554228">
                <a:tc>
                  <a:txBody>
                    <a:bodyPr/>
                    <a:lstStyle/>
                    <a:p>
                      <a:r>
                        <a:rPr lang="en-US" sz="2000" dirty="0">
                          <a:hlinkClick r:id="rId2"/>
                        </a:rPr>
                        <a:t>Casey.Driscoll@mtha.org</a:t>
                      </a:r>
                      <a:r>
                        <a:rPr lang="en-US" sz="2000" dirty="0"/>
                        <a:t> </a:t>
                      </a:r>
                    </a:p>
                  </a:txBody>
                  <a:tcPr marL="45714" marR="45714" marT="22857" marB="22857"/>
                </a:tc>
                <a:tc>
                  <a:txBody>
                    <a:bodyPr/>
                    <a:lstStyle/>
                    <a:p>
                      <a:r>
                        <a:rPr lang="en-US" sz="2000" kern="1200" dirty="0">
                          <a:solidFill>
                            <a:schemeClr val="dk1"/>
                          </a:solidFill>
                          <a:latin typeface="+mn-lt"/>
                          <a:ea typeface="+mn-ea"/>
                          <a:cs typeface="+mn-cs"/>
                          <a:hlinkClick r:id="rId3"/>
                        </a:rPr>
                        <a:t>barbdebaun@me.com</a:t>
                      </a:r>
                      <a:r>
                        <a:rPr lang="en-US" sz="2000" kern="1200" dirty="0">
                          <a:solidFill>
                            <a:schemeClr val="dk1"/>
                          </a:solidFill>
                          <a:latin typeface="+mn-lt"/>
                          <a:ea typeface="+mn-ea"/>
                          <a:cs typeface="+mn-cs"/>
                        </a:rPr>
                        <a:t> </a:t>
                      </a:r>
                    </a:p>
                  </a:txBody>
                  <a:tcPr marL="45714" marR="45714" marT="22857" marB="22857"/>
                </a:tc>
                <a:extLst>
                  <a:ext uri="{0D108BD9-81ED-4DB2-BD59-A6C34878D82A}">
                    <a16:rowId xmlns:a16="http://schemas.microsoft.com/office/drawing/2014/main" val="3227767671"/>
                  </a:ext>
                </a:extLst>
              </a:tr>
            </a:tbl>
          </a:graphicData>
        </a:graphic>
      </p:graphicFrame>
    </p:spTree>
    <p:extLst>
      <p:ext uri="{BB962C8B-B14F-4D97-AF65-F5344CB8AC3E}">
        <p14:creationId xmlns:p14="http://schemas.microsoft.com/office/powerpoint/2010/main" val="12411896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Casey Driscoll</a:t>
            </a:r>
          </a:p>
        </p:txBody>
      </p:sp>
      <p:sp>
        <p:nvSpPr>
          <p:cNvPr id="4" name="Content Placeholder 2"/>
          <p:cNvSpPr txBox="1">
            <a:spLocks/>
          </p:cNvSpPr>
          <p:nvPr/>
        </p:nvSpPr>
        <p:spPr>
          <a:xfrm>
            <a:off x="940051" y="1291589"/>
            <a:ext cx="4698749" cy="435133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CPHQ</a:t>
            </a:r>
          </a:p>
          <a:p>
            <a:pPr marL="0" indent="0">
              <a:buNone/>
            </a:pPr>
            <a:r>
              <a:rPr lang="en-US" dirty="0"/>
              <a:t>Director of Quality Programs</a:t>
            </a:r>
          </a:p>
          <a:p>
            <a:pPr marL="0" indent="0">
              <a:buNone/>
            </a:pPr>
            <a:r>
              <a:rPr lang="en-US" dirty="0"/>
              <a:t>Montana Hospital Association</a:t>
            </a:r>
          </a:p>
          <a:p>
            <a:pPr marL="0" indent="0">
              <a:buNone/>
            </a:pPr>
            <a:r>
              <a:rPr lang="en-US" dirty="0"/>
              <a:t>I have worked in healthcare for over 11 years.</a:t>
            </a:r>
          </a:p>
          <a:p>
            <a:pPr marL="0" indent="0">
              <a:buNone/>
            </a:pPr>
            <a:r>
              <a:rPr lang="en-US" dirty="0"/>
              <a:t>I have worked in quality for most of them.  I took a 3-year venture into Emergency Preparedness but never really shook my quality roots. </a:t>
            </a:r>
          </a:p>
        </p:txBody>
      </p:sp>
      <p:pic>
        <p:nvPicPr>
          <p:cNvPr id="6" name="Picture 5" descr="A group of people standing in front of a stage&#10;&#10;Description automatically generated">
            <a:extLst>
              <a:ext uri="{FF2B5EF4-FFF2-40B4-BE49-F238E27FC236}">
                <a16:creationId xmlns:a16="http://schemas.microsoft.com/office/drawing/2014/main" id="{8A48F82A-F3CA-B87C-75CF-A027D5944C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3066" y="797700"/>
            <a:ext cx="3750903" cy="3821433"/>
          </a:xfrm>
          <a:prstGeom prst="rect">
            <a:avLst/>
          </a:prstGeom>
        </p:spPr>
      </p:pic>
      <p:pic>
        <p:nvPicPr>
          <p:cNvPr id="7" name="Picture 6" descr="A person smiling at camera&#10;&#10;Description automatically generated">
            <a:extLst>
              <a:ext uri="{FF2B5EF4-FFF2-40B4-BE49-F238E27FC236}">
                <a16:creationId xmlns:a16="http://schemas.microsoft.com/office/drawing/2014/main" id="{007CDD43-E2A4-CC74-B067-CFA5150DB3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8004" y="3031174"/>
            <a:ext cx="1917192" cy="2874264"/>
          </a:xfrm>
          <a:prstGeom prst="rect">
            <a:avLst/>
          </a:prstGeom>
        </p:spPr>
      </p:pic>
    </p:spTree>
    <p:extLst>
      <p:ext uri="{BB962C8B-B14F-4D97-AF65-F5344CB8AC3E}">
        <p14:creationId xmlns:p14="http://schemas.microsoft.com/office/powerpoint/2010/main" val="1561386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A42F4-1791-82B1-1453-94CEC3856BB6}"/>
              </a:ext>
            </a:extLst>
          </p:cNvPr>
          <p:cNvSpPr>
            <a:spLocks noGrp="1"/>
          </p:cNvSpPr>
          <p:nvPr>
            <p:ph type="title"/>
          </p:nvPr>
        </p:nvSpPr>
        <p:spPr/>
        <p:txBody>
          <a:bodyPr/>
          <a:lstStyle/>
          <a:p>
            <a:r>
              <a:rPr lang="en-US" dirty="0"/>
              <a:t>Casey Driscoll</a:t>
            </a:r>
          </a:p>
        </p:txBody>
      </p:sp>
      <p:sp>
        <p:nvSpPr>
          <p:cNvPr id="3" name="Content Placeholder 2">
            <a:extLst>
              <a:ext uri="{FF2B5EF4-FFF2-40B4-BE49-F238E27FC236}">
                <a16:creationId xmlns:a16="http://schemas.microsoft.com/office/drawing/2014/main" id="{4405FBC2-D0DA-8215-7269-FDDF453D46D2}"/>
              </a:ext>
            </a:extLst>
          </p:cNvPr>
          <p:cNvSpPr>
            <a:spLocks noGrp="1"/>
          </p:cNvSpPr>
          <p:nvPr>
            <p:ph idx="4294967295"/>
          </p:nvPr>
        </p:nvSpPr>
        <p:spPr>
          <a:xfrm>
            <a:off x="381000" y="1283189"/>
            <a:ext cx="10515600" cy="4351338"/>
          </a:xfrm>
        </p:spPr>
        <p:txBody>
          <a:bodyPr/>
          <a:lstStyle/>
          <a:p>
            <a:pPr marL="0" indent="0">
              <a:buNone/>
            </a:pPr>
            <a:r>
              <a:rPr lang="en-US" dirty="0"/>
              <a:t>My greatest professional strength is that I’m not afraid to ask why something is the way it is.</a:t>
            </a:r>
          </a:p>
          <a:p>
            <a:pPr marL="0" indent="0">
              <a:buNone/>
            </a:pPr>
            <a:endParaRPr lang="en-US" dirty="0"/>
          </a:p>
          <a:p>
            <a:pPr marL="0" indent="0">
              <a:buNone/>
            </a:pPr>
            <a:r>
              <a:rPr lang="en-US" dirty="0"/>
              <a:t>My greatest professional weakness is trying to tackle all the things at once. </a:t>
            </a:r>
          </a:p>
          <a:p>
            <a:pPr marL="0" indent="0">
              <a:buNone/>
            </a:pPr>
            <a:endParaRPr lang="en-US" dirty="0"/>
          </a:p>
          <a:p>
            <a:pPr marL="0" indent="0">
              <a:buNone/>
            </a:pPr>
            <a:r>
              <a:rPr lang="en-US" dirty="0"/>
              <a:t>I could use some support in feeling confident in my skills and knowledge. </a:t>
            </a:r>
          </a:p>
          <a:p>
            <a:endParaRPr lang="en-US" dirty="0"/>
          </a:p>
          <a:p>
            <a:endParaRPr lang="en-US" dirty="0"/>
          </a:p>
        </p:txBody>
      </p:sp>
    </p:spTree>
    <p:extLst>
      <p:ext uri="{BB962C8B-B14F-4D97-AF65-F5344CB8AC3E}">
        <p14:creationId xmlns:p14="http://schemas.microsoft.com/office/powerpoint/2010/main" val="2776707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A42F4-1791-82B1-1453-94CEC3856BB6}"/>
              </a:ext>
            </a:extLst>
          </p:cNvPr>
          <p:cNvSpPr>
            <a:spLocks noGrp="1"/>
          </p:cNvSpPr>
          <p:nvPr>
            <p:ph type="title"/>
          </p:nvPr>
        </p:nvSpPr>
        <p:spPr/>
        <p:txBody>
          <a:bodyPr/>
          <a:lstStyle/>
          <a:p>
            <a:r>
              <a:rPr lang="en-US" dirty="0"/>
              <a:t>Casey Driscoll</a:t>
            </a:r>
          </a:p>
        </p:txBody>
      </p:sp>
      <p:sp>
        <p:nvSpPr>
          <p:cNvPr id="3" name="Content Placeholder 2">
            <a:extLst>
              <a:ext uri="{FF2B5EF4-FFF2-40B4-BE49-F238E27FC236}">
                <a16:creationId xmlns:a16="http://schemas.microsoft.com/office/drawing/2014/main" id="{4405FBC2-D0DA-8215-7269-FDDF453D46D2}"/>
              </a:ext>
            </a:extLst>
          </p:cNvPr>
          <p:cNvSpPr>
            <a:spLocks noGrp="1"/>
          </p:cNvSpPr>
          <p:nvPr>
            <p:ph idx="4294967295"/>
          </p:nvPr>
        </p:nvSpPr>
        <p:spPr>
          <a:xfrm>
            <a:off x="381000" y="1432086"/>
            <a:ext cx="10515600" cy="4351338"/>
          </a:xfrm>
        </p:spPr>
        <p:txBody>
          <a:bodyPr/>
          <a:lstStyle/>
          <a:p>
            <a:pPr marL="0" indent="0">
              <a:buNone/>
            </a:pPr>
            <a:r>
              <a:rPr lang="en-US" dirty="0"/>
              <a:t>What I love most about my work is getting on the road and visiting facilities. </a:t>
            </a:r>
          </a:p>
          <a:p>
            <a:pPr marL="0" indent="0">
              <a:buNone/>
            </a:pPr>
            <a:endParaRPr lang="en-US" dirty="0"/>
          </a:p>
          <a:p>
            <a:pPr marL="0" indent="0">
              <a:buNone/>
            </a:pPr>
            <a:r>
              <a:rPr lang="en-US" dirty="0"/>
              <a:t>My biggest quality goal for ‘my’ hospital is building the confidence to showcase the good work that is being done. </a:t>
            </a:r>
          </a:p>
          <a:p>
            <a:endParaRPr lang="en-US" dirty="0"/>
          </a:p>
          <a:p>
            <a:endParaRPr lang="en-US" dirty="0"/>
          </a:p>
        </p:txBody>
      </p:sp>
    </p:spTree>
    <p:extLst>
      <p:ext uri="{BB962C8B-B14F-4D97-AF65-F5344CB8AC3E}">
        <p14:creationId xmlns:p14="http://schemas.microsoft.com/office/powerpoint/2010/main" val="219699880"/>
      </p:ext>
    </p:extLst>
  </p:cSld>
  <p:clrMapOvr>
    <a:masterClrMapping/>
  </p:clrMapOvr>
</p:sld>
</file>

<file path=ppt/theme/theme1.xml><?xml version="1.0" encoding="utf-8"?>
<a:theme xmlns:a="http://schemas.openxmlformats.org/drawingml/2006/main" name="1_Office Theme">
  <a:themeElements>
    <a:clrScheme name="MHA Colors">
      <a:dk1>
        <a:srgbClr val="01426A"/>
      </a:dk1>
      <a:lt1>
        <a:sysClr val="window" lastClr="FFFFFF"/>
      </a:lt1>
      <a:dk2>
        <a:srgbClr val="63666A"/>
      </a:dk2>
      <a:lt2>
        <a:srgbClr val="FFFFFF"/>
      </a:lt2>
      <a:accent1>
        <a:srgbClr val="4F758B"/>
      </a:accent1>
      <a:accent2>
        <a:srgbClr val="9CAF88"/>
      </a:accent2>
      <a:accent3>
        <a:srgbClr val="ED8B00"/>
      </a:accent3>
      <a:accent4>
        <a:srgbClr val="8DB9CA"/>
      </a:accent4>
      <a:accent5>
        <a:srgbClr val="E35205"/>
      </a:accent5>
      <a:accent6>
        <a:srgbClr val="5C7F71"/>
      </a:accent6>
      <a:hlink>
        <a:srgbClr val="E35205"/>
      </a:hlink>
      <a:folHlink>
        <a:srgbClr val="ED8B00"/>
      </a:folHlink>
    </a:clrScheme>
    <a:fontScheme name="MHA Fonts">
      <a:majorFont>
        <a:latin typeface="Avenir Next LT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714</TotalTime>
  <Words>3098</Words>
  <Application>Microsoft Office PowerPoint</Application>
  <PresentationFormat>Widescreen</PresentationFormat>
  <Paragraphs>384</Paragraphs>
  <Slides>65</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65</vt:i4>
      </vt:variant>
    </vt:vector>
  </HeadingPairs>
  <TitlesOfParts>
    <vt:vector size="73" baseType="lpstr">
      <vt:lpstr>Arial</vt:lpstr>
      <vt:lpstr>Avenir Next LT Pro</vt:lpstr>
      <vt:lpstr>Avenir Next LT Pro Light</vt:lpstr>
      <vt:lpstr>Bahnschrift SemiCondensed</vt:lpstr>
      <vt:lpstr>Calibri</vt:lpstr>
      <vt:lpstr>Wingdings</vt:lpstr>
      <vt:lpstr>Wingdings 3</vt:lpstr>
      <vt:lpstr>1_Office Theme</vt:lpstr>
      <vt:lpstr>PowerPoint Presentation</vt:lpstr>
      <vt:lpstr>PowerPoint Presentation</vt:lpstr>
      <vt:lpstr>PowerPoint Presentation</vt:lpstr>
      <vt:lpstr>Barb DeBaun</vt:lpstr>
      <vt:lpstr>Barb DeBaun</vt:lpstr>
      <vt:lpstr>Barb DeBaun</vt:lpstr>
      <vt:lpstr>Casey Driscoll</vt:lpstr>
      <vt:lpstr>Casey Driscoll</vt:lpstr>
      <vt:lpstr>Casey Driscoll</vt:lpstr>
      <vt:lpstr>Heather Etheridge</vt:lpstr>
      <vt:lpstr>Heather Etheridge</vt:lpstr>
      <vt:lpstr>Heather Etheridge</vt:lpstr>
      <vt:lpstr>Sheila Sherman </vt:lpstr>
      <vt:lpstr>Sheila Sherman </vt:lpstr>
      <vt:lpstr>Sheila Sherman </vt:lpstr>
      <vt:lpstr>Jen Larson</vt:lpstr>
      <vt:lpstr>Jen Larson</vt:lpstr>
      <vt:lpstr>Jen Larson</vt:lpstr>
      <vt:lpstr>Barbara Neidich</vt:lpstr>
      <vt:lpstr>Barbara Neidich</vt:lpstr>
      <vt:lpstr>Barbara Neidich</vt:lpstr>
      <vt:lpstr>Rachel Naples</vt:lpstr>
      <vt:lpstr>Rachel Naples</vt:lpstr>
      <vt:lpstr>Rachel Naples</vt:lpstr>
      <vt:lpstr>Julie Wyant</vt:lpstr>
      <vt:lpstr>Julie Wyant</vt:lpstr>
      <vt:lpstr>Julie Wyant</vt:lpstr>
      <vt:lpstr>Hemanth Modadugu</vt:lpstr>
      <vt:lpstr>Hemanth Modadugu</vt:lpstr>
      <vt:lpstr>Hemanth Modadugu</vt:lpstr>
      <vt:lpstr>Katie Wahl, RN MSN</vt:lpstr>
      <vt:lpstr>Katie Wahl</vt:lpstr>
      <vt:lpstr>Katie Wahl</vt:lpstr>
      <vt:lpstr>Lori Riddle</vt:lpstr>
      <vt:lpstr>Lori Riddle</vt:lpstr>
      <vt:lpstr>Lori Riddle</vt:lpstr>
      <vt:lpstr>Esther Bradley</vt:lpstr>
      <vt:lpstr>Esther Bradley</vt:lpstr>
      <vt:lpstr>Esther Bradley</vt:lpstr>
      <vt:lpstr>Jody Lizotte</vt:lpstr>
      <vt:lpstr>Jody Lizotte</vt:lpstr>
      <vt:lpstr>Jody Lizotte</vt:lpstr>
      <vt:lpstr>Mackenzie Sly</vt:lpstr>
      <vt:lpstr>Mackenzie Sly</vt:lpstr>
      <vt:lpstr>Mackenzie Sly</vt:lpstr>
      <vt:lpstr>Stacey McManamen</vt:lpstr>
      <vt:lpstr>Stacey McManamen</vt:lpstr>
      <vt:lpstr>Stacey McManamen</vt:lpstr>
      <vt:lpstr>Ashton Sullivan</vt:lpstr>
      <vt:lpstr>Ashton Sullivan</vt:lpstr>
      <vt:lpstr>Ashton Sullivan</vt:lpstr>
      <vt:lpstr>Emily Clark</vt:lpstr>
      <vt:lpstr>Emily Clark</vt:lpstr>
      <vt:lpstr>Emily Clark</vt:lpstr>
      <vt:lpstr>Greg Weller, RPH, ASC, BSC</vt:lpstr>
      <vt:lpstr>Stephanie Reffner, BSN, RN</vt:lpstr>
      <vt:lpstr>Casey Houk, BSN, RN, OB RNC, CLC</vt:lpstr>
      <vt:lpstr>Shonna Elverud</vt:lpstr>
      <vt:lpstr>Deb Thompson</vt:lpstr>
      <vt:lpstr>Diane Grogan, RDN</vt:lpstr>
      <vt:lpstr>Bruce Genzel, RN</vt:lpstr>
      <vt:lpstr>Craig Rider, ARRT (R)</vt:lpstr>
      <vt:lpstr>Brandon Hungerford, RCP</vt:lpstr>
      <vt:lpstr>Schedule</vt:lpstr>
      <vt:lpstr>Contact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Wagner</dc:creator>
  <cp:lastModifiedBy>Casey Driscoll</cp:lastModifiedBy>
  <cp:revision>34</cp:revision>
  <cp:lastPrinted>2022-04-19T14:49:19Z</cp:lastPrinted>
  <dcterms:created xsi:type="dcterms:W3CDTF">2021-10-12T22:31:24Z</dcterms:created>
  <dcterms:modified xsi:type="dcterms:W3CDTF">2024-03-05T17:13:53Z</dcterms:modified>
</cp:coreProperties>
</file>