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1" r:id="rId2"/>
    <p:sldId id="262" r:id="rId3"/>
    <p:sldId id="263" r:id="rId4"/>
    <p:sldId id="268" r:id="rId5"/>
    <p:sldId id="264" r:id="rId6"/>
    <p:sldId id="265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75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73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9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96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59AE4-2E6A-4B8B-9742-C33A914DC4EC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AB205-38E2-4269-9DEC-634101E39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249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F6148-FD02-4122-ABCD-F75551A27F85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AED855-4B57-4AA6-B0D5-383AB0374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30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Right click -&gt; Format Background -&gt; Replace it with your picture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ED855-4B57-4AA6-B0D5-383AB03743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71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0" y="592138"/>
            <a:ext cx="12192000" cy="42767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955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1"/>
          <p:cNvSpPr>
            <a:spLocks/>
          </p:cNvSpPr>
          <p:nvPr userDrawn="1"/>
        </p:nvSpPr>
        <p:spPr bwMode="auto">
          <a:xfrm>
            <a:off x="-6350" y="6355334"/>
            <a:ext cx="4796997" cy="502666"/>
          </a:xfrm>
          <a:custGeom>
            <a:avLst/>
            <a:gdLst>
              <a:gd name="T0" fmla="*/ 0 w 2214"/>
              <a:gd name="T1" fmla="*/ 0 h 232"/>
              <a:gd name="T2" fmla="*/ 0 w 2214"/>
              <a:gd name="T3" fmla="*/ 232 h 232"/>
              <a:gd name="T4" fmla="*/ 2214 w 2214"/>
              <a:gd name="T5" fmla="*/ 232 h 232"/>
              <a:gd name="T6" fmla="*/ 0 w 2214"/>
              <a:gd name="T7" fmla="*/ 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14" h="232">
                <a:moveTo>
                  <a:pt x="0" y="0"/>
                </a:moveTo>
                <a:lnTo>
                  <a:pt x="0" y="232"/>
                </a:lnTo>
                <a:lnTo>
                  <a:pt x="2214" y="2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2"/>
          <p:cNvSpPr>
            <a:spLocks/>
          </p:cNvSpPr>
          <p:nvPr userDrawn="1"/>
        </p:nvSpPr>
        <p:spPr bwMode="auto">
          <a:xfrm>
            <a:off x="-6350" y="6032500"/>
            <a:ext cx="12217826" cy="825500"/>
          </a:xfrm>
          <a:custGeom>
            <a:avLst/>
            <a:gdLst>
              <a:gd name="T0" fmla="*/ 5639 w 5639"/>
              <a:gd name="T1" fmla="*/ 0 h 381"/>
              <a:gd name="T2" fmla="*/ 0 w 5639"/>
              <a:gd name="T3" fmla="*/ 381 h 381"/>
              <a:gd name="T4" fmla="*/ 5639 w 5639"/>
              <a:gd name="T5" fmla="*/ 381 h 381"/>
              <a:gd name="T6" fmla="*/ 5639 w 5639"/>
              <a:gd name="T7" fmla="*/ 0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39" h="381">
                <a:moveTo>
                  <a:pt x="5639" y="0"/>
                </a:moveTo>
                <a:lnTo>
                  <a:pt x="0" y="381"/>
                </a:lnTo>
                <a:lnTo>
                  <a:pt x="5639" y="381"/>
                </a:lnTo>
                <a:lnTo>
                  <a:pt x="5639" y="0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3"/>
          <p:cNvSpPr>
            <a:spLocks/>
          </p:cNvSpPr>
          <p:nvPr userDrawn="1"/>
        </p:nvSpPr>
        <p:spPr bwMode="auto">
          <a:xfrm>
            <a:off x="-6350" y="6260000"/>
            <a:ext cx="12217826" cy="598000"/>
          </a:xfrm>
          <a:custGeom>
            <a:avLst/>
            <a:gdLst>
              <a:gd name="T0" fmla="*/ 5639 w 5639"/>
              <a:gd name="T1" fmla="*/ 0 h 276"/>
              <a:gd name="T2" fmla="*/ 0 w 5639"/>
              <a:gd name="T3" fmla="*/ 276 h 276"/>
              <a:gd name="T4" fmla="*/ 5639 w 5639"/>
              <a:gd name="T5" fmla="*/ 276 h 276"/>
              <a:gd name="T6" fmla="*/ 5639 w 5639"/>
              <a:gd name="T7" fmla="*/ 0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39" h="276">
                <a:moveTo>
                  <a:pt x="5639" y="0"/>
                </a:moveTo>
                <a:lnTo>
                  <a:pt x="0" y="276"/>
                </a:lnTo>
                <a:lnTo>
                  <a:pt x="5639" y="276"/>
                </a:lnTo>
                <a:lnTo>
                  <a:pt x="5639" y="0"/>
                </a:lnTo>
                <a:close/>
              </a:path>
            </a:pathLst>
          </a:custGeom>
          <a:gradFill>
            <a:gsLst>
              <a:gs pos="51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8"/>
          <p:cNvSpPr>
            <a:spLocks/>
          </p:cNvSpPr>
          <p:nvPr userDrawn="1"/>
        </p:nvSpPr>
        <p:spPr bwMode="auto">
          <a:xfrm flipH="1">
            <a:off x="1588" y="-22224"/>
            <a:ext cx="12193588" cy="254500"/>
          </a:xfrm>
          <a:custGeom>
            <a:avLst/>
            <a:gdLst>
              <a:gd name="T0" fmla="*/ 4374 w 7681"/>
              <a:gd name="T1" fmla="*/ 0 h 765"/>
              <a:gd name="T2" fmla="*/ 0 w 7681"/>
              <a:gd name="T3" fmla="*/ 55 h 765"/>
              <a:gd name="T4" fmla="*/ 0 w 7681"/>
              <a:gd name="T5" fmla="*/ 159 h 765"/>
              <a:gd name="T6" fmla="*/ 7681 w 7681"/>
              <a:gd name="T7" fmla="*/ 765 h 765"/>
              <a:gd name="T8" fmla="*/ 7681 w 7681"/>
              <a:gd name="T9" fmla="*/ 0 h 765"/>
              <a:gd name="T10" fmla="*/ 4374 w 7681"/>
              <a:gd name="T11" fmla="*/ 0 h 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681" h="765">
                <a:moveTo>
                  <a:pt x="4374" y="0"/>
                </a:moveTo>
                <a:lnTo>
                  <a:pt x="0" y="55"/>
                </a:lnTo>
                <a:lnTo>
                  <a:pt x="0" y="159"/>
                </a:lnTo>
                <a:lnTo>
                  <a:pt x="7681" y="765"/>
                </a:lnTo>
                <a:lnTo>
                  <a:pt x="7681" y="0"/>
                </a:lnTo>
                <a:lnTo>
                  <a:pt x="4374" y="0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9"/>
          <p:cNvSpPr>
            <a:spLocks/>
          </p:cNvSpPr>
          <p:nvPr userDrawn="1"/>
        </p:nvSpPr>
        <p:spPr bwMode="auto">
          <a:xfrm>
            <a:off x="1588" y="-22225"/>
            <a:ext cx="12193588" cy="254500"/>
          </a:xfrm>
          <a:custGeom>
            <a:avLst/>
            <a:gdLst>
              <a:gd name="T0" fmla="*/ 0 w 7681"/>
              <a:gd name="T1" fmla="*/ 0 h 377"/>
              <a:gd name="T2" fmla="*/ 0 w 7681"/>
              <a:gd name="T3" fmla="*/ 81 h 377"/>
              <a:gd name="T4" fmla="*/ 7681 w 7681"/>
              <a:gd name="T5" fmla="*/ 377 h 377"/>
              <a:gd name="T6" fmla="*/ 7681 w 7681"/>
              <a:gd name="T7" fmla="*/ 0 h 377"/>
              <a:gd name="T8" fmla="*/ 0 w 7681"/>
              <a:gd name="T9" fmla="*/ 0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81" h="377">
                <a:moveTo>
                  <a:pt x="0" y="0"/>
                </a:moveTo>
                <a:lnTo>
                  <a:pt x="0" y="81"/>
                </a:lnTo>
                <a:lnTo>
                  <a:pt x="7681" y="377"/>
                </a:lnTo>
                <a:lnTo>
                  <a:pt x="7681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1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 userDrawn="1">
            <p:ph type="pic" sz="quarter" idx="14"/>
          </p:nvPr>
        </p:nvSpPr>
        <p:spPr>
          <a:xfrm>
            <a:off x="544616" y="2990079"/>
            <a:ext cx="2608262" cy="2608262"/>
          </a:xfrm>
          <a:prstGeom prst="diamond">
            <a:avLst/>
          </a:prstGeom>
          <a:ln w="15875">
            <a:noFill/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 dirty="0"/>
          </a:p>
        </p:txBody>
      </p:sp>
      <p:sp>
        <p:nvSpPr>
          <p:cNvPr id="13" name="Picture Placeholder 3"/>
          <p:cNvSpPr>
            <a:spLocks noGrp="1"/>
          </p:cNvSpPr>
          <p:nvPr userDrawn="1">
            <p:ph type="pic" sz="quarter" idx="15"/>
          </p:nvPr>
        </p:nvSpPr>
        <p:spPr>
          <a:xfrm>
            <a:off x="1948340" y="1570277"/>
            <a:ext cx="2608262" cy="2608262"/>
          </a:xfrm>
          <a:prstGeom prst="diamond">
            <a:avLst/>
          </a:prstGeom>
          <a:ln w="15875">
            <a:noFill/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 dirty="0"/>
          </a:p>
        </p:txBody>
      </p:sp>
      <p:sp>
        <p:nvSpPr>
          <p:cNvPr id="15" name="Picture Placeholder 3"/>
          <p:cNvSpPr>
            <a:spLocks noGrp="1"/>
          </p:cNvSpPr>
          <p:nvPr userDrawn="1">
            <p:ph type="pic" sz="quarter" idx="16"/>
          </p:nvPr>
        </p:nvSpPr>
        <p:spPr>
          <a:xfrm>
            <a:off x="3352064" y="2990079"/>
            <a:ext cx="2608262" cy="2608262"/>
          </a:xfrm>
          <a:prstGeom prst="diamond">
            <a:avLst/>
          </a:prstGeom>
          <a:ln w="15875">
            <a:noFill/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 dirty="0"/>
          </a:p>
        </p:txBody>
      </p:sp>
      <p:sp>
        <p:nvSpPr>
          <p:cNvPr id="16" name="Picture Placeholder 3"/>
          <p:cNvSpPr>
            <a:spLocks noGrp="1"/>
          </p:cNvSpPr>
          <p:nvPr userDrawn="1">
            <p:ph type="pic" sz="quarter" idx="17"/>
          </p:nvPr>
        </p:nvSpPr>
        <p:spPr>
          <a:xfrm>
            <a:off x="4755788" y="1570277"/>
            <a:ext cx="2608262" cy="2608262"/>
          </a:xfrm>
          <a:prstGeom prst="diamond">
            <a:avLst/>
          </a:prstGeom>
          <a:ln w="15875">
            <a:noFill/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 dirty="0"/>
          </a:p>
        </p:txBody>
      </p:sp>
      <p:sp>
        <p:nvSpPr>
          <p:cNvPr id="17" name="Picture Placeholder 3"/>
          <p:cNvSpPr>
            <a:spLocks noGrp="1"/>
          </p:cNvSpPr>
          <p:nvPr userDrawn="1">
            <p:ph type="pic" sz="quarter" idx="18"/>
          </p:nvPr>
        </p:nvSpPr>
        <p:spPr>
          <a:xfrm>
            <a:off x="6159512" y="2990079"/>
            <a:ext cx="2608262" cy="2608262"/>
          </a:xfrm>
          <a:prstGeom prst="diamond">
            <a:avLst/>
          </a:prstGeom>
          <a:ln w="15875">
            <a:noFill/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 dirty="0"/>
          </a:p>
        </p:txBody>
      </p:sp>
      <p:sp>
        <p:nvSpPr>
          <p:cNvPr id="18" name="Picture Placeholder 3"/>
          <p:cNvSpPr>
            <a:spLocks noGrp="1"/>
          </p:cNvSpPr>
          <p:nvPr userDrawn="1">
            <p:ph type="pic" sz="quarter" idx="19"/>
          </p:nvPr>
        </p:nvSpPr>
        <p:spPr>
          <a:xfrm>
            <a:off x="7563236" y="1575107"/>
            <a:ext cx="2608262" cy="2608262"/>
          </a:xfrm>
          <a:prstGeom prst="diamond">
            <a:avLst/>
          </a:prstGeom>
          <a:ln w="15875">
            <a:noFill/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 dirty="0"/>
          </a:p>
        </p:txBody>
      </p:sp>
      <p:sp>
        <p:nvSpPr>
          <p:cNvPr id="19" name="Picture Placeholder 3"/>
          <p:cNvSpPr>
            <a:spLocks noGrp="1"/>
          </p:cNvSpPr>
          <p:nvPr userDrawn="1">
            <p:ph type="pic" sz="quarter" idx="20"/>
          </p:nvPr>
        </p:nvSpPr>
        <p:spPr>
          <a:xfrm>
            <a:off x="8966960" y="2994909"/>
            <a:ext cx="2608262" cy="2608262"/>
          </a:xfrm>
          <a:prstGeom prst="diamond">
            <a:avLst/>
          </a:prstGeom>
          <a:ln w="15875">
            <a:noFill/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 dirty="0"/>
          </a:p>
        </p:txBody>
      </p:sp>
      <p:sp>
        <p:nvSpPr>
          <p:cNvPr id="21" name="Title 1"/>
          <p:cNvSpPr>
            <a:spLocks noGrp="1"/>
          </p:cNvSpPr>
          <p:nvPr userDrawn="1">
            <p:ph type="title"/>
          </p:nvPr>
        </p:nvSpPr>
        <p:spPr>
          <a:xfrm>
            <a:off x="381000" y="519601"/>
            <a:ext cx="10515600" cy="763588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75C9FEC-E056-49A2-B80C-C53383923A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632" y="5537757"/>
            <a:ext cx="2139516" cy="69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538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1"/>
          <p:cNvSpPr>
            <a:spLocks/>
          </p:cNvSpPr>
          <p:nvPr userDrawn="1"/>
        </p:nvSpPr>
        <p:spPr bwMode="auto">
          <a:xfrm>
            <a:off x="-6350" y="6355334"/>
            <a:ext cx="4796997" cy="502666"/>
          </a:xfrm>
          <a:custGeom>
            <a:avLst/>
            <a:gdLst>
              <a:gd name="T0" fmla="*/ 0 w 2214"/>
              <a:gd name="T1" fmla="*/ 0 h 232"/>
              <a:gd name="T2" fmla="*/ 0 w 2214"/>
              <a:gd name="T3" fmla="*/ 232 h 232"/>
              <a:gd name="T4" fmla="*/ 2214 w 2214"/>
              <a:gd name="T5" fmla="*/ 232 h 232"/>
              <a:gd name="T6" fmla="*/ 0 w 2214"/>
              <a:gd name="T7" fmla="*/ 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14" h="232">
                <a:moveTo>
                  <a:pt x="0" y="0"/>
                </a:moveTo>
                <a:lnTo>
                  <a:pt x="0" y="232"/>
                </a:lnTo>
                <a:lnTo>
                  <a:pt x="2214" y="2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2"/>
          <p:cNvSpPr>
            <a:spLocks/>
          </p:cNvSpPr>
          <p:nvPr userDrawn="1"/>
        </p:nvSpPr>
        <p:spPr bwMode="auto">
          <a:xfrm>
            <a:off x="-6350" y="6032500"/>
            <a:ext cx="12217826" cy="825500"/>
          </a:xfrm>
          <a:custGeom>
            <a:avLst/>
            <a:gdLst>
              <a:gd name="T0" fmla="*/ 5639 w 5639"/>
              <a:gd name="T1" fmla="*/ 0 h 381"/>
              <a:gd name="T2" fmla="*/ 0 w 5639"/>
              <a:gd name="T3" fmla="*/ 381 h 381"/>
              <a:gd name="T4" fmla="*/ 5639 w 5639"/>
              <a:gd name="T5" fmla="*/ 381 h 381"/>
              <a:gd name="T6" fmla="*/ 5639 w 5639"/>
              <a:gd name="T7" fmla="*/ 0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39" h="381">
                <a:moveTo>
                  <a:pt x="5639" y="0"/>
                </a:moveTo>
                <a:lnTo>
                  <a:pt x="0" y="381"/>
                </a:lnTo>
                <a:lnTo>
                  <a:pt x="5639" y="381"/>
                </a:lnTo>
                <a:lnTo>
                  <a:pt x="5639" y="0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3"/>
          <p:cNvSpPr>
            <a:spLocks/>
          </p:cNvSpPr>
          <p:nvPr userDrawn="1"/>
        </p:nvSpPr>
        <p:spPr bwMode="auto">
          <a:xfrm>
            <a:off x="-6350" y="6260000"/>
            <a:ext cx="12217826" cy="598000"/>
          </a:xfrm>
          <a:custGeom>
            <a:avLst/>
            <a:gdLst>
              <a:gd name="T0" fmla="*/ 5639 w 5639"/>
              <a:gd name="T1" fmla="*/ 0 h 276"/>
              <a:gd name="T2" fmla="*/ 0 w 5639"/>
              <a:gd name="T3" fmla="*/ 276 h 276"/>
              <a:gd name="T4" fmla="*/ 5639 w 5639"/>
              <a:gd name="T5" fmla="*/ 276 h 276"/>
              <a:gd name="T6" fmla="*/ 5639 w 5639"/>
              <a:gd name="T7" fmla="*/ 0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39" h="276">
                <a:moveTo>
                  <a:pt x="5639" y="0"/>
                </a:moveTo>
                <a:lnTo>
                  <a:pt x="0" y="276"/>
                </a:lnTo>
                <a:lnTo>
                  <a:pt x="5639" y="276"/>
                </a:lnTo>
                <a:lnTo>
                  <a:pt x="5639" y="0"/>
                </a:lnTo>
                <a:close/>
              </a:path>
            </a:pathLst>
          </a:custGeom>
          <a:gradFill>
            <a:gsLst>
              <a:gs pos="51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8"/>
          <p:cNvSpPr>
            <a:spLocks/>
          </p:cNvSpPr>
          <p:nvPr userDrawn="1"/>
        </p:nvSpPr>
        <p:spPr bwMode="auto">
          <a:xfrm flipH="1">
            <a:off x="1588" y="-22224"/>
            <a:ext cx="12193588" cy="254500"/>
          </a:xfrm>
          <a:custGeom>
            <a:avLst/>
            <a:gdLst>
              <a:gd name="T0" fmla="*/ 4374 w 7681"/>
              <a:gd name="T1" fmla="*/ 0 h 765"/>
              <a:gd name="T2" fmla="*/ 0 w 7681"/>
              <a:gd name="T3" fmla="*/ 55 h 765"/>
              <a:gd name="T4" fmla="*/ 0 w 7681"/>
              <a:gd name="T5" fmla="*/ 159 h 765"/>
              <a:gd name="T6" fmla="*/ 7681 w 7681"/>
              <a:gd name="T7" fmla="*/ 765 h 765"/>
              <a:gd name="T8" fmla="*/ 7681 w 7681"/>
              <a:gd name="T9" fmla="*/ 0 h 765"/>
              <a:gd name="T10" fmla="*/ 4374 w 7681"/>
              <a:gd name="T11" fmla="*/ 0 h 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681" h="765">
                <a:moveTo>
                  <a:pt x="4374" y="0"/>
                </a:moveTo>
                <a:lnTo>
                  <a:pt x="0" y="55"/>
                </a:lnTo>
                <a:lnTo>
                  <a:pt x="0" y="159"/>
                </a:lnTo>
                <a:lnTo>
                  <a:pt x="7681" y="765"/>
                </a:lnTo>
                <a:lnTo>
                  <a:pt x="7681" y="0"/>
                </a:lnTo>
                <a:lnTo>
                  <a:pt x="4374" y="0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9"/>
          <p:cNvSpPr>
            <a:spLocks/>
          </p:cNvSpPr>
          <p:nvPr userDrawn="1"/>
        </p:nvSpPr>
        <p:spPr bwMode="auto">
          <a:xfrm>
            <a:off x="1588" y="-22225"/>
            <a:ext cx="12193588" cy="254500"/>
          </a:xfrm>
          <a:custGeom>
            <a:avLst/>
            <a:gdLst>
              <a:gd name="T0" fmla="*/ 0 w 7681"/>
              <a:gd name="T1" fmla="*/ 0 h 377"/>
              <a:gd name="T2" fmla="*/ 0 w 7681"/>
              <a:gd name="T3" fmla="*/ 81 h 377"/>
              <a:gd name="T4" fmla="*/ 7681 w 7681"/>
              <a:gd name="T5" fmla="*/ 377 h 377"/>
              <a:gd name="T6" fmla="*/ 7681 w 7681"/>
              <a:gd name="T7" fmla="*/ 0 h 377"/>
              <a:gd name="T8" fmla="*/ 0 w 7681"/>
              <a:gd name="T9" fmla="*/ 0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81" h="377">
                <a:moveTo>
                  <a:pt x="0" y="0"/>
                </a:moveTo>
                <a:lnTo>
                  <a:pt x="0" y="81"/>
                </a:lnTo>
                <a:lnTo>
                  <a:pt x="7681" y="377"/>
                </a:lnTo>
                <a:lnTo>
                  <a:pt x="7681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1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 userDrawn="1">
            <p:ph type="pic" sz="quarter" idx="14"/>
          </p:nvPr>
        </p:nvSpPr>
        <p:spPr>
          <a:xfrm>
            <a:off x="5173733" y="1536348"/>
            <a:ext cx="5705505" cy="2160000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13" name="Picture Placeholder 3"/>
          <p:cNvSpPr>
            <a:spLocks noGrp="1"/>
          </p:cNvSpPr>
          <p:nvPr userDrawn="1">
            <p:ph type="pic" sz="quarter" idx="18"/>
          </p:nvPr>
        </p:nvSpPr>
        <p:spPr>
          <a:xfrm>
            <a:off x="8107238" y="3815345"/>
            <a:ext cx="2772000" cy="2160000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15" name="Picture Placeholder 3"/>
          <p:cNvSpPr>
            <a:spLocks noGrp="1"/>
          </p:cNvSpPr>
          <p:nvPr userDrawn="1">
            <p:ph type="pic" sz="quarter" idx="20"/>
          </p:nvPr>
        </p:nvSpPr>
        <p:spPr>
          <a:xfrm>
            <a:off x="363638" y="1536347"/>
            <a:ext cx="4691795" cy="4438997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Picture Placeholder 3"/>
          <p:cNvSpPr>
            <a:spLocks noGrp="1"/>
          </p:cNvSpPr>
          <p:nvPr userDrawn="1">
            <p:ph type="pic" sz="quarter" idx="21"/>
          </p:nvPr>
        </p:nvSpPr>
        <p:spPr>
          <a:xfrm>
            <a:off x="5173734" y="3815345"/>
            <a:ext cx="2772000" cy="2160000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18" name="Title 1"/>
          <p:cNvSpPr>
            <a:spLocks noGrp="1"/>
          </p:cNvSpPr>
          <p:nvPr userDrawn="1">
            <p:ph type="title"/>
          </p:nvPr>
        </p:nvSpPr>
        <p:spPr>
          <a:xfrm>
            <a:off x="381000" y="519601"/>
            <a:ext cx="10515600" cy="763588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43E5D33-7E26-4065-83C6-1D801F42CD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632" y="5612324"/>
            <a:ext cx="2139516" cy="69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457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1"/>
          <p:cNvSpPr>
            <a:spLocks/>
          </p:cNvSpPr>
          <p:nvPr userDrawn="1"/>
        </p:nvSpPr>
        <p:spPr bwMode="auto">
          <a:xfrm>
            <a:off x="-6350" y="6355334"/>
            <a:ext cx="4796997" cy="502666"/>
          </a:xfrm>
          <a:custGeom>
            <a:avLst/>
            <a:gdLst>
              <a:gd name="T0" fmla="*/ 0 w 2214"/>
              <a:gd name="T1" fmla="*/ 0 h 232"/>
              <a:gd name="T2" fmla="*/ 0 w 2214"/>
              <a:gd name="T3" fmla="*/ 232 h 232"/>
              <a:gd name="T4" fmla="*/ 2214 w 2214"/>
              <a:gd name="T5" fmla="*/ 232 h 232"/>
              <a:gd name="T6" fmla="*/ 0 w 2214"/>
              <a:gd name="T7" fmla="*/ 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14" h="232">
                <a:moveTo>
                  <a:pt x="0" y="0"/>
                </a:moveTo>
                <a:lnTo>
                  <a:pt x="0" y="232"/>
                </a:lnTo>
                <a:lnTo>
                  <a:pt x="2214" y="2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2"/>
          <p:cNvSpPr>
            <a:spLocks/>
          </p:cNvSpPr>
          <p:nvPr userDrawn="1"/>
        </p:nvSpPr>
        <p:spPr bwMode="auto">
          <a:xfrm>
            <a:off x="-6350" y="6032500"/>
            <a:ext cx="12217826" cy="825500"/>
          </a:xfrm>
          <a:custGeom>
            <a:avLst/>
            <a:gdLst>
              <a:gd name="T0" fmla="*/ 5639 w 5639"/>
              <a:gd name="T1" fmla="*/ 0 h 381"/>
              <a:gd name="T2" fmla="*/ 0 w 5639"/>
              <a:gd name="T3" fmla="*/ 381 h 381"/>
              <a:gd name="T4" fmla="*/ 5639 w 5639"/>
              <a:gd name="T5" fmla="*/ 381 h 381"/>
              <a:gd name="T6" fmla="*/ 5639 w 5639"/>
              <a:gd name="T7" fmla="*/ 0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39" h="381">
                <a:moveTo>
                  <a:pt x="5639" y="0"/>
                </a:moveTo>
                <a:lnTo>
                  <a:pt x="0" y="381"/>
                </a:lnTo>
                <a:lnTo>
                  <a:pt x="5639" y="381"/>
                </a:lnTo>
                <a:lnTo>
                  <a:pt x="5639" y="0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3"/>
          <p:cNvSpPr>
            <a:spLocks/>
          </p:cNvSpPr>
          <p:nvPr userDrawn="1"/>
        </p:nvSpPr>
        <p:spPr bwMode="auto">
          <a:xfrm>
            <a:off x="-6350" y="6260000"/>
            <a:ext cx="12217826" cy="598000"/>
          </a:xfrm>
          <a:custGeom>
            <a:avLst/>
            <a:gdLst>
              <a:gd name="T0" fmla="*/ 5639 w 5639"/>
              <a:gd name="T1" fmla="*/ 0 h 276"/>
              <a:gd name="T2" fmla="*/ 0 w 5639"/>
              <a:gd name="T3" fmla="*/ 276 h 276"/>
              <a:gd name="T4" fmla="*/ 5639 w 5639"/>
              <a:gd name="T5" fmla="*/ 276 h 276"/>
              <a:gd name="T6" fmla="*/ 5639 w 5639"/>
              <a:gd name="T7" fmla="*/ 0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39" h="276">
                <a:moveTo>
                  <a:pt x="5639" y="0"/>
                </a:moveTo>
                <a:lnTo>
                  <a:pt x="0" y="276"/>
                </a:lnTo>
                <a:lnTo>
                  <a:pt x="5639" y="276"/>
                </a:lnTo>
                <a:lnTo>
                  <a:pt x="5639" y="0"/>
                </a:lnTo>
                <a:close/>
              </a:path>
            </a:pathLst>
          </a:custGeom>
          <a:gradFill>
            <a:gsLst>
              <a:gs pos="51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8"/>
          <p:cNvSpPr>
            <a:spLocks/>
          </p:cNvSpPr>
          <p:nvPr userDrawn="1"/>
        </p:nvSpPr>
        <p:spPr bwMode="auto">
          <a:xfrm flipH="1">
            <a:off x="1588" y="-22224"/>
            <a:ext cx="12193588" cy="254500"/>
          </a:xfrm>
          <a:custGeom>
            <a:avLst/>
            <a:gdLst>
              <a:gd name="T0" fmla="*/ 4374 w 7681"/>
              <a:gd name="T1" fmla="*/ 0 h 765"/>
              <a:gd name="T2" fmla="*/ 0 w 7681"/>
              <a:gd name="T3" fmla="*/ 55 h 765"/>
              <a:gd name="T4" fmla="*/ 0 w 7681"/>
              <a:gd name="T5" fmla="*/ 159 h 765"/>
              <a:gd name="T6" fmla="*/ 7681 w 7681"/>
              <a:gd name="T7" fmla="*/ 765 h 765"/>
              <a:gd name="T8" fmla="*/ 7681 w 7681"/>
              <a:gd name="T9" fmla="*/ 0 h 765"/>
              <a:gd name="T10" fmla="*/ 4374 w 7681"/>
              <a:gd name="T11" fmla="*/ 0 h 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681" h="765">
                <a:moveTo>
                  <a:pt x="4374" y="0"/>
                </a:moveTo>
                <a:lnTo>
                  <a:pt x="0" y="55"/>
                </a:lnTo>
                <a:lnTo>
                  <a:pt x="0" y="159"/>
                </a:lnTo>
                <a:lnTo>
                  <a:pt x="7681" y="765"/>
                </a:lnTo>
                <a:lnTo>
                  <a:pt x="7681" y="0"/>
                </a:lnTo>
                <a:lnTo>
                  <a:pt x="4374" y="0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9"/>
          <p:cNvSpPr>
            <a:spLocks/>
          </p:cNvSpPr>
          <p:nvPr userDrawn="1"/>
        </p:nvSpPr>
        <p:spPr bwMode="auto">
          <a:xfrm>
            <a:off x="1588" y="-22225"/>
            <a:ext cx="12193588" cy="254500"/>
          </a:xfrm>
          <a:custGeom>
            <a:avLst/>
            <a:gdLst>
              <a:gd name="T0" fmla="*/ 0 w 7681"/>
              <a:gd name="T1" fmla="*/ 0 h 377"/>
              <a:gd name="T2" fmla="*/ 0 w 7681"/>
              <a:gd name="T3" fmla="*/ 81 h 377"/>
              <a:gd name="T4" fmla="*/ 7681 w 7681"/>
              <a:gd name="T5" fmla="*/ 377 h 377"/>
              <a:gd name="T6" fmla="*/ 7681 w 7681"/>
              <a:gd name="T7" fmla="*/ 0 h 377"/>
              <a:gd name="T8" fmla="*/ 0 w 7681"/>
              <a:gd name="T9" fmla="*/ 0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81" h="377">
                <a:moveTo>
                  <a:pt x="0" y="0"/>
                </a:moveTo>
                <a:lnTo>
                  <a:pt x="0" y="81"/>
                </a:lnTo>
                <a:lnTo>
                  <a:pt x="7681" y="377"/>
                </a:lnTo>
                <a:lnTo>
                  <a:pt x="7681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1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 userDrawn="1">
            <p:ph type="pic" sz="quarter" idx="10"/>
          </p:nvPr>
        </p:nvSpPr>
        <p:spPr>
          <a:xfrm>
            <a:off x="495300" y="1912268"/>
            <a:ext cx="3429000" cy="21971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 userDrawn="1">
            <p:ph type="pic" sz="quarter" idx="11"/>
          </p:nvPr>
        </p:nvSpPr>
        <p:spPr>
          <a:xfrm>
            <a:off x="4152900" y="1912268"/>
            <a:ext cx="3429000" cy="219710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7810500" y="1912268"/>
            <a:ext cx="3429000" cy="219710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Title 1"/>
          <p:cNvSpPr>
            <a:spLocks noGrp="1"/>
          </p:cNvSpPr>
          <p:nvPr userDrawn="1">
            <p:ph type="title"/>
          </p:nvPr>
        </p:nvSpPr>
        <p:spPr>
          <a:xfrm>
            <a:off x="381000" y="519601"/>
            <a:ext cx="10515600" cy="763588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754A3E3-18BA-4443-8133-131C99AA7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632" y="5564657"/>
            <a:ext cx="2139516" cy="69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8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02960" cy="6858000"/>
          </a:xfrm>
          <a:prstGeom prst="homePlate">
            <a:avLst>
              <a:gd name="adj" fmla="val 11289"/>
            </a:avLst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22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85" y="711200"/>
            <a:ext cx="4798643" cy="62585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6028" y="926001"/>
            <a:ext cx="5753972" cy="763588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Freeform 11"/>
          <p:cNvSpPr>
            <a:spLocks/>
          </p:cNvSpPr>
          <p:nvPr userDrawn="1"/>
        </p:nvSpPr>
        <p:spPr bwMode="auto">
          <a:xfrm>
            <a:off x="-6350" y="6355334"/>
            <a:ext cx="4796997" cy="502666"/>
          </a:xfrm>
          <a:custGeom>
            <a:avLst/>
            <a:gdLst>
              <a:gd name="T0" fmla="*/ 0 w 2214"/>
              <a:gd name="T1" fmla="*/ 0 h 232"/>
              <a:gd name="T2" fmla="*/ 0 w 2214"/>
              <a:gd name="T3" fmla="*/ 232 h 232"/>
              <a:gd name="T4" fmla="*/ 2214 w 2214"/>
              <a:gd name="T5" fmla="*/ 232 h 232"/>
              <a:gd name="T6" fmla="*/ 0 w 2214"/>
              <a:gd name="T7" fmla="*/ 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14" h="232">
                <a:moveTo>
                  <a:pt x="0" y="0"/>
                </a:moveTo>
                <a:lnTo>
                  <a:pt x="0" y="232"/>
                </a:lnTo>
                <a:lnTo>
                  <a:pt x="2214" y="2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2"/>
          <p:cNvSpPr>
            <a:spLocks/>
          </p:cNvSpPr>
          <p:nvPr userDrawn="1"/>
        </p:nvSpPr>
        <p:spPr bwMode="auto">
          <a:xfrm>
            <a:off x="-6350" y="6032500"/>
            <a:ext cx="12217826" cy="825500"/>
          </a:xfrm>
          <a:custGeom>
            <a:avLst/>
            <a:gdLst>
              <a:gd name="T0" fmla="*/ 5639 w 5639"/>
              <a:gd name="T1" fmla="*/ 0 h 381"/>
              <a:gd name="T2" fmla="*/ 0 w 5639"/>
              <a:gd name="T3" fmla="*/ 381 h 381"/>
              <a:gd name="T4" fmla="*/ 5639 w 5639"/>
              <a:gd name="T5" fmla="*/ 381 h 381"/>
              <a:gd name="T6" fmla="*/ 5639 w 5639"/>
              <a:gd name="T7" fmla="*/ 0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39" h="381">
                <a:moveTo>
                  <a:pt x="5639" y="0"/>
                </a:moveTo>
                <a:lnTo>
                  <a:pt x="0" y="381"/>
                </a:lnTo>
                <a:lnTo>
                  <a:pt x="5639" y="381"/>
                </a:lnTo>
                <a:lnTo>
                  <a:pt x="5639" y="0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3"/>
          <p:cNvSpPr>
            <a:spLocks/>
          </p:cNvSpPr>
          <p:nvPr userDrawn="1"/>
        </p:nvSpPr>
        <p:spPr bwMode="auto">
          <a:xfrm>
            <a:off x="-6350" y="6260000"/>
            <a:ext cx="12217826" cy="598000"/>
          </a:xfrm>
          <a:custGeom>
            <a:avLst/>
            <a:gdLst>
              <a:gd name="T0" fmla="*/ 5639 w 5639"/>
              <a:gd name="T1" fmla="*/ 0 h 276"/>
              <a:gd name="T2" fmla="*/ 0 w 5639"/>
              <a:gd name="T3" fmla="*/ 276 h 276"/>
              <a:gd name="T4" fmla="*/ 5639 w 5639"/>
              <a:gd name="T5" fmla="*/ 276 h 276"/>
              <a:gd name="T6" fmla="*/ 5639 w 5639"/>
              <a:gd name="T7" fmla="*/ 0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39" h="276">
                <a:moveTo>
                  <a:pt x="5639" y="0"/>
                </a:moveTo>
                <a:lnTo>
                  <a:pt x="0" y="276"/>
                </a:lnTo>
                <a:lnTo>
                  <a:pt x="5639" y="276"/>
                </a:lnTo>
                <a:lnTo>
                  <a:pt x="5639" y="0"/>
                </a:lnTo>
                <a:close/>
              </a:path>
            </a:pathLst>
          </a:custGeom>
          <a:gradFill>
            <a:gsLst>
              <a:gs pos="51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8"/>
          <p:cNvSpPr>
            <a:spLocks/>
          </p:cNvSpPr>
          <p:nvPr userDrawn="1"/>
        </p:nvSpPr>
        <p:spPr bwMode="auto">
          <a:xfrm flipH="1">
            <a:off x="1588" y="-22224"/>
            <a:ext cx="12193588" cy="254500"/>
          </a:xfrm>
          <a:custGeom>
            <a:avLst/>
            <a:gdLst>
              <a:gd name="T0" fmla="*/ 4374 w 7681"/>
              <a:gd name="T1" fmla="*/ 0 h 765"/>
              <a:gd name="T2" fmla="*/ 0 w 7681"/>
              <a:gd name="T3" fmla="*/ 55 h 765"/>
              <a:gd name="T4" fmla="*/ 0 w 7681"/>
              <a:gd name="T5" fmla="*/ 159 h 765"/>
              <a:gd name="T6" fmla="*/ 7681 w 7681"/>
              <a:gd name="T7" fmla="*/ 765 h 765"/>
              <a:gd name="T8" fmla="*/ 7681 w 7681"/>
              <a:gd name="T9" fmla="*/ 0 h 765"/>
              <a:gd name="T10" fmla="*/ 4374 w 7681"/>
              <a:gd name="T11" fmla="*/ 0 h 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681" h="765">
                <a:moveTo>
                  <a:pt x="4374" y="0"/>
                </a:moveTo>
                <a:lnTo>
                  <a:pt x="0" y="55"/>
                </a:lnTo>
                <a:lnTo>
                  <a:pt x="0" y="159"/>
                </a:lnTo>
                <a:lnTo>
                  <a:pt x="7681" y="765"/>
                </a:lnTo>
                <a:lnTo>
                  <a:pt x="7681" y="0"/>
                </a:lnTo>
                <a:lnTo>
                  <a:pt x="4374" y="0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9"/>
          <p:cNvSpPr>
            <a:spLocks/>
          </p:cNvSpPr>
          <p:nvPr userDrawn="1"/>
        </p:nvSpPr>
        <p:spPr bwMode="auto">
          <a:xfrm>
            <a:off x="1588" y="-22225"/>
            <a:ext cx="12193588" cy="254500"/>
          </a:xfrm>
          <a:custGeom>
            <a:avLst/>
            <a:gdLst>
              <a:gd name="T0" fmla="*/ 0 w 7681"/>
              <a:gd name="T1" fmla="*/ 0 h 377"/>
              <a:gd name="T2" fmla="*/ 0 w 7681"/>
              <a:gd name="T3" fmla="*/ 81 h 377"/>
              <a:gd name="T4" fmla="*/ 7681 w 7681"/>
              <a:gd name="T5" fmla="*/ 377 h 377"/>
              <a:gd name="T6" fmla="*/ 7681 w 7681"/>
              <a:gd name="T7" fmla="*/ 0 h 377"/>
              <a:gd name="T8" fmla="*/ 0 w 7681"/>
              <a:gd name="T9" fmla="*/ 0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81" h="377">
                <a:moveTo>
                  <a:pt x="0" y="0"/>
                </a:moveTo>
                <a:lnTo>
                  <a:pt x="0" y="81"/>
                </a:lnTo>
                <a:lnTo>
                  <a:pt x="7681" y="377"/>
                </a:lnTo>
                <a:lnTo>
                  <a:pt x="7681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1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 userDrawn="1">
            <p:ph type="pic" sz="quarter" idx="10"/>
          </p:nvPr>
        </p:nvSpPr>
        <p:spPr>
          <a:xfrm>
            <a:off x="2349500" y="1435100"/>
            <a:ext cx="2006600" cy="3632200"/>
          </a:xfrm>
        </p:spPr>
        <p:txBody>
          <a:bodyPr/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F4BB322-20C9-4633-8BB5-1C196323A3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632" y="5612324"/>
            <a:ext cx="2139516" cy="69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718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1"/>
          <p:cNvSpPr>
            <a:spLocks/>
          </p:cNvSpPr>
          <p:nvPr userDrawn="1"/>
        </p:nvSpPr>
        <p:spPr bwMode="auto">
          <a:xfrm>
            <a:off x="-6350" y="6355334"/>
            <a:ext cx="4796997" cy="502666"/>
          </a:xfrm>
          <a:custGeom>
            <a:avLst/>
            <a:gdLst>
              <a:gd name="T0" fmla="*/ 0 w 2214"/>
              <a:gd name="T1" fmla="*/ 0 h 232"/>
              <a:gd name="T2" fmla="*/ 0 w 2214"/>
              <a:gd name="T3" fmla="*/ 232 h 232"/>
              <a:gd name="T4" fmla="*/ 2214 w 2214"/>
              <a:gd name="T5" fmla="*/ 232 h 232"/>
              <a:gd name="T6" fmla="*/ 0 w 2214"/>
              <a:gd name="T7" fmla="*/ 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14" h="232">
                <a:moveTo>
                  <a:pt x="0" y="0"/>
                </a:moveTo>
                <a:lnTo>
                  <a:pt x="0" y="232"/>
                </a:lnTo>
                <a:lnTo>
                  <a:pt x="2214" y="2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2"/>
          <p:cNvSpPr>
            <a:spLocks/>
          </p:cNvSpPr>
          <p:nvPr userDrawn="1"/>
        </p:nvSpPr>
        <p:spPr bwMode="auto">
          <a:xfrm>
            <a:off x="-6350" y="6032500"/>
            <a:ext cx="12217826" cy="825500"/>
          </a:xfrm>
          <a:custGeom>
            <a:avLst/>
            <a:gdLst>
              <a:gd name="T0" fmla="*/ 5639 w 5639"/>
              <a:gd name="T1" fmla="*/ 0 h 381"/>
              <a:gd name="T2" fmla="*/ 0 w 5639"/>
              <a:gd name="T3" fmla="*/ 381 h 381"/>
              <a:gd name="T4" fmla="*/ 5639 w 5639"/>
              <a:gd name="T5" fmla="*/ 381 h 381"/>
              <a:gd name="T6" fmla="*/ 5639 w 5639"/>
              <a:gd name="T7" fmla="*/ 0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39" h="381">
                <a:moveTo>
                  <a:pt x="5639" y="0"/>
                </a:moveTo>
                <a:lnTo>
                  <a:pt x="0" y="381"/>
                </a:lnTo>
                <a:lnTo>
                  <a:pt x="5639" y="381"/>
                </a:lnTo>
                <a:lnTo>
                  <a:pt x="5639" y="0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3"/>
          <p:cNvSpPr>
            <a:spLocks/>
          </p:cNvSpPr>
          <p:nvPr userDrawn="1"/>
        </p:nvSpPr>
        <p:spPr bwMode="auto">
          <a:xfrm>
            <a:off x="-6350" y="6260000"/>
            <a:ext cx="12217826" cy="598000"/>
          </a:xfrm>
          <a:custGeom>
            <a:avLst/>
            <a:gdLst>
              <a:gd name="T0" fmla="*/ 5639 w 5639"/>
              <a:gd name="T1" fmla="*/ 0 h 276"/>
              <a:gd name="T2" fmla="*/ 0 w 5639"/>
              <a:gd name="T3" fmla="*/ 276 h 276"/>
              <a:gd name="T4" fmla="*/ 5639 w 5639"/>
              <a:gd name="T5" fmla="*/ 276 h 276"/>
              <a:gd name="T6" fmla="*/ 5639 w 5639"/>
              <a:gd name="T7" fmla="*/ 0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39" h="276">
                <a:moveTo>
                  <a:pt x="5639" y="0"/>
                </a:moveTo>
                <a:lnTo>
                  <a:pt x="0" y="276"/>
                </a:lnTo>
                <a:lnTo>
                  <a:pt x="5639" y="276"/>
                </a:lnTo>
                <a:lnTo>
                  <a:pt x="5639" y="0"/>
                </a:lnTo>
                <a:close/>
              </a:path>
            </a:pathLst>
          </a:custGeom>
          <a:gradFill>
            <a:gsLst>
              <a:gs pos="51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8"/>
          <p:cNvSpPr>
            <a:spLocks/>
          </p:cNvSpPr>
          <p:nvPr userDrawn="1"/>
        </p:nvSpPr>
        <p:spPr bwMode="auto">
          <a:xfrm flipH="1">
            <a:off x="1588" y="-22224"/>
            <a:ext cx="12193588" cy="254500"/>
          </a:xfrm>
          <a:custGeom>
            <a:avLst/>
            <a:gdLst>
              <a:gd name="T0" fmla="*/ 4374 w 7681"/>
              <a:gd name="T1" fmla="*/ 0 h 765"/>
              <a:gd name="T2" fmla="*/ 0 w 7681"/>
              <a:gd name="T3" fmla="*/ 55 h 765"/>
              <a:gd name="T4" fmla="*/ 0 w 7681"/>
              <a:gd name="T5" fmla="*/ 159 h 765"/>
              <a:gd name="T6" fmla="*/ 7681 w 7681"/>
              <a:gd name="T7" fmla="*/ 765 h 765"/>
              <a:gd name="T8" fmla="*/ 7681 w 7681"/>
              <a:gd name="T9" fmla="*/ 0 h 765"/>
              <a:gd name="T10" fmla="*/ 4374 w 7681"/>
              <a:gd name="T11" fmla="*/ 0 h 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681" h="765">
                <a:moveTo>
                  <a:pt x="4374" y="0"/>
                </a:moveTo>
                <a:lnTo>
                  <a:pt x="0" y="55"/>
                </a:lnTo>
                <a:lnTo>
                  <a:pt x="0" y="159"/>
                </a:lnTo>
                <a:lnTo>
                  <a:pt x="7681" y="765"/>
                </a:lnTo>
                <a:lnTo>
                  <a:pt x="7681" y="0"/>
                </a:lnTo>
                <a:lnTo>
                  <a:pt x="4374" y="0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9"/>
          <p:cNvSpPr>
            <a:spLocks/>
          </p:cNvSpPr>
          <p:nvPr userDrawn="1"/>
        </p:nvSpPr>
        <p:spPr bwMode="auto">
          <a:xfrm>
            <a:off x="1588" y="-22225"/>
            <a:ext cx="12193588" cy="254500"/>
          </a:xfrm>
          <a:custGeom>
            <a:avLst/>
            <a:gdLst>
              <a:gd name="T0" fmla="*/ 0 w 7681"/>
              <a:gd name="T1" fmla="*/ 0 h 377"/>
              <a:gd name="T2" fmla="*/ 0 w 7681"/>
              <a:gd name="T3" fmla="*/ 81 h 377"/>
              <a:gd name="T4" fmla="*/ 7681 w 7681"/>
              <a:gd name="T5" fmla="*/ 377 h 377"/>
              <a:gd name="T6" fmla="*/ 7681 w 7681"/>
              <a:gd name="T7" fmla="*/ 0 h 377"/>
              <a:gd name="T8" fmla="*/ 0 w 7681"/>
              <a:gd name="T9" fmla="*/ 0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81" h="377">
                <a:moveTo>
                  <a:pt x="0" y="0"/>
                </a:moveTo>
                <a:lnTo>
                  <a:pt x="0" y="81"/>
                </a:lnTo>
                <a:lnTo>
                  <a:pt x="7681" y="377"/>
                </a:lnTo>
                <a:lnTo>
                  <a:pt x="7681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1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 userDrawn="1">
            <p:ph type="pic" sz="quarter" idx="10"/>
          </p:nvPr>
        </p:nvSpPr>
        <p:spPr>
          <a:xfrm>
            <a:off x="1053366" y="1788255"/>
            <a:ext cx="2677563" cy="353525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Title 1"/>
          <p:cNvSpPr>
            <a:spLocks noGrp="1"/>
          </p:cNvSpPr>
          <p:nvPr userDrawn="1">
            <p:ph type="title"/>
          </p:nvPr>
        </p:nvSpPr>
        <p:spPr>
          <a:xfrm>
            <a:off x="381000" y="519601"/>
            <a:ext cx="10515600" cy="763588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7F2B82-0E26-4346-9AF4-6548700147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632" y="5559839"/>
            <a:ext cx="2139516" cy="69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161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1"/>
          <p:cNvSpPr>
            <a:spLocks/>
          </p:cNvSpPr>
          <p:nvPr userDrawn="1"/>
        </p:nvSpPr>
        <p:spPr bwMode="auto">
          <a:xfrm>
            <a:off x="-6350" y="6355334"/>
            <a:ext cx="4796997" cy="502666"/>
          </a:xfrm>
          <a:custGeom>
            <a:avLst/>
            <a:gdLst>
              <a:gd name="T0" fmla="*/ 0 w 2214"/>
              <a:gd name="T1" fmla="*/ 0 h 232"/>
              <a:gd name="T2" fmla="*/ 0 w 2214"/>
              <a:gd name="T3" fmla="*/ 232 h 232"/>
              <a:gd name="T4" fmla="*/ 2214 w 2214"/>
              <a:gd name="T5" fmla="*/ 232 h 232"/>
              <a:gd name="T6" fmla="*/ 0 w 2214"/>
              <a:gd name="T7" fmla="*/ 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14" h="232">
                <a:moveTo>
                  <a:pt x="0" y="0"/>
                </a:moveTo>
                <a:lnTo>
                  <a:pt x="0" y="232"/>
                </a:lnTo>
                <a:lnTo>
                  <a:pt x="2214" y="2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2"/>
          <p:cNvSpPr>
            <a:spLocks/>
          </p:cNvSpPr>
          <p:nvPr userDrawn="1"/>
        </p:nvSpPr>
        <p:spPr bwMode="auto">
          <a:xfrm>
            <a:off x="-6350" y="6032500"/>
            <a:ext cx="12217826" cy="825500"/>
          </a:xfrm>
          <a:custGeom>
            <a:avLst/>
            <a:gdLst>
              <a:gd name="T0" fmla="*/ 5639 w 5639"/>
              <a:gd name="T1" fmla="*/ 0 h 381"/>
              <a:gd name="T2" fmla="*/ 0 w 5639"/>
              <a:gd name="T3" fmla="*/ 381 h 381"/>
              <a:gd name="T4" fmla="*/ 5639 w 5639"/>
              <a:gd name="T5" fmla="*/ 381 h 381"/>
              <a:gd name="T6" fmla="*/ 5639 w 5639"/>
              <a:gd name="T7" fmla="*/ 0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39" h="381">
                <a:moveTo>
                  <a:pt x="5639" y="0"/>
                </a:moveTo>
                <a:lnTo>
                  <a:pt x="0" y="381"/>
                </a:lnTo>
                <a:lnTo>
                  <a:pt x="5639" y="381"/>
                </a:lnTo>
                <a:lnTo>
                  <a:pt x="5639" y="0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3"/>
          <p:cNvSpPr>
            <a:spLocks/>
          </p:cNvSpPr>
          <p:nvPr userDrawn="1"/>
        </p:nvSpPr>
        <p:spPr bwMode="auto">
          <a:xfrm>
            <a:off x="-6350" y="6260000"/>
            <a:ext cx="12217826" cy="598000"/>
          </a:xfrm>
          <a:custGeom>
            <a:avLst/>
            <a:gdLst>
              <a:gd name="T0" fmla="*/ 5639 w 5639"/>
              <a:gd name="T1" fmla="*/ 0 h 276"/>
              <a:gd name="T2" fmla="*/ 0 w 5639"/>
              <a:gd name="T3" fmla="*/ 276 h 276"/>
              <a:gd name="T4" fmla="*/ 5639 w 5639"/>
              <a:gd name="T5" fmla="*/ 276 h 276"/>
              <a:gd name="T6" fmla="*/ 5639 w 5639"/>
              <a:gd name="T7" fmla="*/ 0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39" h="276">
                <a:moveTo>
                  <a:pt x="5639" y="0"/>
                </a:moveTo>
                <a:lnTo>
                  <a:pt x="0" y="276"/>
                </a:lnTo>
                <a:lnTo>
                  <a:pt x="5639" y="276"/>
                </a:lnTo>
                <a:lnTo>
                  <a:pt x="5639" y="0"/>
                </a:lnTo>
                <a:close/>
              </a:path>
            </a:pathLst>
          </a:custGeom>
          <a:gradFill>
            <a:gsLst>
              <a:gs pos="51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8"/>
          <p:cNvSpPr>
            <a:spLocks/>
          </p:cNvSpPr>
          <p:nvPr userDrawn="1"/>
        </p:nvSpPr>
        <p:spPr bwMode="auto">
          <a:xfrm flipH="1">
            <a:off x="1588" y="-22224"/>
            <a:ext cx="12193588" cy="254500"/>
          </a:xfrm>
          <a:custGeom>
            <a:avLst/>
            <a:gdLst>
              <a:gd name="T0" fmla="*/ 4374 w 7681"/>
              <a:gd name="T1" fmla="*/ 0 h 765"/>
              <a:gd name="T2" fmla="*/ 0 w 7681"/>
              <a:gd name="T3" fmla="*/ 55 h 765"/>
              <a:gd name="T4" fmla="*/ 0 w 7681"/>
              <a:gd name="T5" fmla="*/ 159 h 765"/>
              <a:gd name="T6" fmla="*/ 7681 w 7681"/>
              <a:gd name="T7" fmla="*/ 765 h 765"/>
              <a:gd name="T8" fmla="*/ 7681 w 7681"/>
              <a:gd name="T9" fmla="*/ 0 h 765"/>
              <a:gd name="T10" fmla="*/ 4374 w 7681"/>
              <a:gd name="T11" fmla="*/ 0 h 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681" h="765">
                <a:moveTo>
                  <a:pt x="4374" y="0"/>
                </a:moveTo>
                <a:lnTo>
                  <a:pt x="0" y="55"/>
                </a:lnTo>
                <a:lnTo>
                  <a:pt x="0" y="159"/>
                </a:lnTo>
                <a:lnTo>
                  <a:pt x="7681" y="765"/>
                </a:lnTo>
                <a:lnTo>
                  <a:pt x="7681" y="0"/>
                </a:lnTo>
                <a:lnTo>
                  <a:pt x="4374" y="0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9"/>
          <p:cNvSpPr>
            <a:spLocks/>
          </p:cNvSpPr>
          <p:nvPr userDrawn="1"/>
        </p:nvSpPr>
        <p:spPr bwMode="auto">
          <a:xfrm>
            <a:off x="1588" y="-22225"/>
            <a:ext cx="12193588" cy="254500"/>
          </a:xfrm>
          <a:custGeom>
            <a:avLst/>
            <a:gdLst>
              <a:gd name="T0" fmla="*/ 0 w 7681"/>
              <a:gd name="T1" fmla="*/ 0 h 377"/>
              <a:gd name="T2" fmla="*/ 0 w 7681"/>
              <a:gd name="T3" fmla="*/ 81 h 377"/>
              <a:gd name="T4" fmla="*/ 7681 w 7681"/>
              <a:gd name="T5" fmla="*/ 377 h 377"/>
              <a:gd name="T6" fmla="*/ 7681 w 7681"/>
              <a:gd name="T7" fmla="*/ 0 h 377"/>
              <a:gd name="T8" fmla="*/ 0 w 7681"/>
              <a:gd name="T9" fmla="*/ 0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81" h="377">
                <a:moveTo>
                  <a:pt x="0" y="0"/>
                </a:moveTo>
                <a:lnTo>
                  <a:pt x="0" y="81"/>
                </a:lnTo>
                <a:lnTo>
                  <a:pt x="7681" y="377"/>
                </a:lnTo>
                <a:lnTo>
                  <a:pt x="7681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1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 userDrawn="1">
            <p:ph type="pic" sz="quarter" idx="10"/>
          </p:nvPr>
        </p:nvSpPr>
        <p:spPr>
          <a:xfrm>
            <a:off x="736967" y="2136341"/>
            <a:ext cx="4714709" cy="284524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Title 1"/>
          <p:cNvSpPr>
            <a:spLocks noGrp="1"/>
          </p:cNvSpPr>
          <p:nvPr userDrawn="1">
            <p:ph type="title"/>
          </p:nvPr>
        </p:nvSpPr>
        <p:spPr>
          <a:xfrm>
            <a:off x="381000" y="519601"/>
            <a:ext cx="10515600" cy="763588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72AC7E-4CD7-4B66-A6CA-FBE163C4E8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632" y="5564657"/>
            <a:ext cx="2139516" cy="69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492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1"/>
          <p:cNvSpPr>
            <a:spLocks/>
          </p:cNvSpPr>
          <p:nvPr userDrawn="1"/>
        </p:nvSpPr>
        <p:spPr bwMode="auto">
          <a:xfrm>
            <a:off x="-6350" y="6355334"/>
            <a:ext cx="4796997" cy="502666"/>
          </a:xfrm>
          <a:custGeom>
            <a:avLst/>
            <a:gdLst>
              <a:gd name="T0" fmla="*/ 0 w 2214"/>
              <a:gd name="T1" fmla="*/ 0 h 232"/>
              <a:gd name="T2" fmla="*/ 0 w 2214"/>
              <a:gd name="T3" fmla="*/ 232 h 232"/>
              <a:gd name="T4" fmla="*/ 2214 w 2214"/>
              <a:gd name="T5" fmla="*/ 232 h 232"/>
              <a:gd name="T6" fmla="*/ 0 w 2214"/>
              <a:gd name="T7" fmla="*/ 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14" h="232">
                <a:moveTo>
                  <a:pt x="0" y="0"/>
                </a:moveTo>
                <a:lnTo>
                  <a:pt x="0" y="232"/>
                </a:lnTo>
                <a:lnTo>
                  <a:pt x="2214" y="2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2"/>
          <p:cNvSpPr>
            <a:spLocks/>
          </p:cNvSpPr>
          <p:nvPr userDrawn="1"/>
        </p:nvSpPr>
        <p:spPr bwMode="auto">
          <a:xfrm>
            <a:off x="-6350" y="6032500"/>
            <a:ext cx="12217826" cy="825500"/>
          </a:xfrm>
          <a:custGeom>
            <a:avLst/>
            <a:gdLst>
              <a:gd name="T0" fmla="*/ 5639 w 5639"/>
              <a:gd name="T1" fmla="*/ 0 h 381"/>
              <a:gd name="T2" fmla="*/ 0 w 5639"/>
              <a:gd name="T3" fmla="*/ 381 h 381"/>
              <a:gd name="T4" fmla="*/ 5639 w 5639"/>
              <a:gd name="T5" fmla="*/ 381 h 381"/>
              <a:gd name="T6" fmla="*/ 5639 w 5639"/>
              <a:gd name="T7" fmla="*/ 0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39" h="381">
                <a:moveTo>
                  <a:pt x="5639" y="0"/>
                </a:moveTo>
                <a:lnTo>
                  <a:pt x="0" y="381"/>
                </a:lnTo>
                <a:lnTo>
                  <a:pt x="5639" y="381"/>
                </a:lnTo>
                <a:lnTo>
                  <a:pt x="5639" y="0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3"/>
          <p:cNvSpPr>
            <a:spLocks/>
          </p:cNvSpPr>
          <p:nvPr userDrawn="1"/>
        </p:nvSpPr>
        <p:spPr bwMode="auto">
          <a:xfrm>
            <a:off x="-6350" y="6260000"/>
            <a:ext cx="12217826" cy="598000"/>
          </a:xfrm>
          <a:custGeom>
            <a:avLst/>
            <a:gdLst>
              <a:gd name="T0" fmla="*/ 5639 w 5639"/>
              <a:gd name="T1" fmla="*/ 0 h 276"/>
              <a:gd name="T2" fmla="*/ 0 w 5639"/>
              <a:gd name="T3" fmla="*/ 276 h 276"/>
              <a:gd name="T4" fmla="*/ 5639 w 5639"/>
              <a:gd name="T5" fmla="*/ 276 h 276"/>
              <a:gd name="T6" fmla="*/ 5639 w 5639"/>
              <a:gd name="T7" fmla="*/ 0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39" h="276">
                <a:moveTo>
                  <a:pt x="5639" y="0"/>
                </a:moveTo>
                <a:lnTo>
                  <a:pt x="0" y="276"/>
                </a:lnTo>
                <a:lnTo>
                  <a:pt x="5639" y="276"/>
                </a:lnTo>
                <a:lnTo>
                  <a:pt x="5639" y="0"/>
                </a:lnTo>
                <a:close/>
              </a:path>
            </a:pathLst>
          </a:custGeom>
          <a:gradFill>
            <a:gsLst>
              <a:gs pos="51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8"/>
          <p:cNvSpPr>
            <a:spLocks/>
          </p:cNvSpPr>
          <p:nvPr userDrawn="1"/>
        </p:nvSpPr>
        <p:spPr bwMode="auto">
          <a:xfrm flipH="1">
            <a:off x="1588" y="-22224"/>
            <a:ext cx="12193588" cy="254500"/>
          </a:xfrm>
          <a:custGeom>
            <a:avLst/>
            <a:gdLst>
              <a:gd name="T0" fmla="*/ 4374 w 7681"/>
              <a:gd name="T1" fmla="*/ 0 h 765"/>
              <a:gd name="T2" fmla="*/ 0 w 7681"/>
              <a:gd name="T3" fmla="*/ 55 h 765"/>
              <a:gd name="T4" fmla="*/ 0 w 7681"/>
              <a:gd name="T5" fmla="*/ 159 h 765"/>
              <a:gd name="T6" fmla="*/ 7681 w 7681"/>
              <a:gd name="T7" fmla="*/ 765 h 765"/>
              <a:gd name="T8" fmla="*/ 7681 w 7681"/>
              <a:gd name="T9" fmla="*/ 0 h 765"/>
              <a:gd name="T10" fmla="*/ 4374 w 7681"/>
              <a:gd name="T11" fmla="*/ 0 h 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681" h="765">
                <a:moveTo>
                  <a:pt x="4374" y="0"/>
                </a:moveTo>
                <a:lnTo>
                  <a:pt x="0" y="55"/>
                </a:lnTo>
                <a:lnTo>
                  <a:pt x="0" y="159"/>
                </a:lnTo>
                <a:lnTo>
                  <a:pt x="7681" y="765"/>
                </a:lnTo>
                <a:lnTo>
                  <a:pt x="7681" y="0"/>
                </a:lnTo>
                <a:lnTo>
                  <a:pt x="4374" y="0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9"/>
          <p:cNvSpPr>
            <a:spLocks/>
          </p:cNvSpPr>
          <p:nvPr userDrawn="1"/>
        </p:nvSpPr>
        <p:spPr bwMode="auto">
          <a:xfrm>
            <a:off x="1588" y="-22225"/>
            <a:ext cx="12193588" cy="254500"/>
          </a:xfrm>
          <a:custGeom>
            <a:avLst/>
            <a:gdLst>
              <a:gd name="T0" fmla="*/ 0 w 7681"/>
              <a:gd name="T1" fmla="*/ 0 h 377"/>
              <a:gd name="T2" fmla="*/ 0 w 7681"/>
              <a:gd name="T3" fmla="*/ 81 h 377"/>
              <a:gd name="T4" fmla="*/ 7681 w 7681"/>
              <a:gd name="T5" fmla="*/ 377 h 377"/>
              <a:gd name="T6" fmla="*/ 7681 w 7681"/>
              <a:gd name="T7" fmla="*/ 0 h 377"/>
              <a:gd name="T8" fmla="*/ 0 w 7681"/>
              <a:gd name="T9" fmla="*/ 0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81" h="377">
                <a:moveTo>
                  <a:pt x="0" y="0"/>
                </a:moveTo>
                <a:lnTo>
                  <a:pt x="0" y="81"/>
                </a:lnTo>
                <a:lnTo>
                  <a:pt x="7681" y="377"/>
                </a:lnTo>
                <a:lnTo>
                  <a:pt x="7681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1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 userDrawn="1">
            <p:ph type="pic" sz="quarter" idx="10"/>
          </p:nvPr>
        </p:nvSpPr>
        <p:spPr>
          <a:xfrm>
            <a:off x="1076325" y="1990725"/>
            <a:ext cx="5022850" cy="31607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Title 1"/>
          <p:cNvSpPr>
            <a:spLocks noGrp="1"/>
          </p:cNvSpPr>
          <p:nvPr userDrawn="1">
            <p:ph type="title"/>
          </p:nvPr>
        </p:nvSpPr>
        <p:spPr>
          <a:xfrm>
            <a:off x="381000" y="519601"/>
            <a:ext cx="10515600" cy="763588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D3809C6-0EDB-4CD7-B4D1-93116FB747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632" y="5567132"/>
            <a:ext cx="2139516" cy="69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8694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1"/>
          <p:cNvSpPr>
            <a:spLocks/>
          </p:cNvSpPr>
          <p:nvPr userDrawn="1"/>
        </p:nvSpPr>
        <p:spPr bwMode="auto">
          <a:xfrm>
            <a:off x="-6350" y="6355334"/>
            <a:ext cx="4796997" cy="502666"/>
          </a:xfrm>
          <a:custGeom>
            <a:avLst/>
            <a:gdLst>
              <a:gd name="T0" fmla="*/ 0 w 2214"/>
              <a:gd name="T1" fmla="*/ 0 h 232"/>
              <a:gd name="T2" fmla="*/ 0 w 2214"/>
              <a:gd name="T3" fmla="*/ 232 h 232"/>
              <a:gd name="T4" fmla="*/ 2214 w 2214"/>
              <a:gd name="T5" fmla="*/ 232 h 232"/>
              <a:gd name="T6" fmla="*/ 0 w 2214"/>
              <a:gd name="T7" fmla="*/ 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14" h="232">
                <a:moveTo>
                  <a:pt x="0" y="0"/>
                </a:moveTo>
                <a:lnTo>
                  <a:pt x="0" y="232"/>
                </a:lnTo>
                <a:lnTo>
                  <a:pt x="2214" y="2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2"/>
          <p:cNvSpPr>
            <a:spLocks/>
          </p:cNvSpPr>
          <p:nvPr userDrawn="1"/>
        </p:nvSpPr>
        <p:spPr bwMode="auto">
          <a:xfrm>
            <a:off x="-6350" y="6032500"/>
            <a:ext cx="12217826" cy="825500"/>
          </a:xfrm>
          <a:custGeom>
            <a:avLst/>
            <a:gdLst>
              <a:gd name="T0" fmla="*/ 5639 w 5639"/>
              <a:gd name="T1" fmla="*/ 0 h 381"/>
              <a:gd name="T2" fmla="*/ 0 w 5639"/>
              <a:gd name="T3" fmla="*/ 381 h 381"/>
              <a:gd name="T4" fmla="*/ 5639 w 5639"/>
              <a:gd name="T5" fmla="*/ 381 h 381"/>
              <a:gd name="T6" fmla="*/ 5639 w 5639"/>
              <a:gd name="T7" fmla="*/ 0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39" h="381">
                <a:moveTo>
                  <a:pt x="5639" y="0"/>
                </a:moveTo>
                <a:lnTo>
                  <a:pt x="0" y="381"/>
                </a:lnTo>
                <a:lnTo>
                  <a:pt x="5639" y="381"/>
                </a:lnTo>
                <a:lnTo>
                  <a:pt x="5639" y="0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3"/>
          <p:cNvSpPr>
            <a:spLocks/>
          </p:cNvSpPr>
          <p:nvPr userDrawn="1"/>
        </p:nvSpPr>
        <p:spPr bwMode="auto">
          <a:xfrm>
            <a:off x="-6350" y="6260000"/>
            <a:ext cx="12217826" cy="598000"/>
          </a:xfrm>
          <a:custGeom>
            <a:avLst/>
            <a:gdLst>
              <a:gd name="T0" fmla="*/ 5639 w 5639"/>
              <a:gd name="T1" fmla="*/ 0 h 276"/>
              <a:gd name="T2" fmla="*/ 0 w 5639"/>
              <a:gd name="T3" fmla="*/ 276 h 276"/>
              <a:gd name="T4" fmla="*/ 5639 w 5639"/>
              <a:gd name="T5" fmla="*/ 276 h 276"/>
              <a:gd name="T6" fmla="*/ 5639 w 5639"/>
              <a:gd name="T7" fmla="*/ 0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39" h="276">
                <a:moveTo>
                  <a:pt x="5639" y="0"/>
                </a:moveTo>
                <a:lnTo>
                  <a:pt x="0" y="276"/>
                </a:lnTo>
                <a:lnTo>
                  <a:pt x="5639" y="276"/>
                </a:lnTo>
                <a:lnTo>
                  <a:pt x="5639" y="0"/>
                </a:lnTo>
                <a:close/>
              </a:path>
            </a:pathLst>
          </a:custGeom>
          <a:gradFill>
            <a:gsLst>
              <a:gs pos="51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8"/>
          <p:cNvSpPr>
            <a:spLocks/>
          </p:cNvSpPr>
          <p:nvPr userDrawn="1"/>
        </p:nvSpPr>
        <p:spPr bwMode="auto">
          <a:xfrm flipH="1">
            <a:off x="1588" y="-22224"/>
            <a:ext cx="12193588" cy="254500"/>
          </a:xfrm>
          <a:custGeom>
            <a:avLst/>
            <a:gdLst>
              <a:gd name="T0" fmla="*/ 4374 w 7681"/>
              <a:gd name="T1" fmla="*/ 0 h 765"/>
              <a:gd name="T2" fmla="*/ 0 w 7681"/>
              <a:gd name="T3" fmla="*/ 55 h 765"/>
              <a:gd name="T4" fmla="*/ 0 w 7681"/>
              <a:gd name="T5" fmla="*/ 159 h 765"/>
              <a:gd name="T6" fmla="*/ 7681 w 7681"/>
              <a:gd name="T7" fmla="*/ 765 h 765"/>
              <a:gd name="T8" fmla="*/ 7681 w 7681"/>
              <a:gd name="T9" fmla="*/ 0 h 765"/>
              <a:gd name="T10" fmla="*/ 4374 w 7681"/>
              <a:gd name="T11" fmla="*/ 0 h 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681" h="765">
                <a:moveTo>
                  <a:pt x="4374" y="0"/>
                </a:moveTo>
                <a:lnTo>
                  <a:pt x="0" y="55"/>
                </a:lnTo>
                <a:lnTo>
                  <a:pt x="0" y="159"/>
                </a:lnTo>
                <a:lnTo>
                  <a:pt x="7681" y="765"/>
                </a:lnTo>
                <a:lnTo>
                  <a:pt x="7681" y="0"/>
                </a:lnTo>
                <a:lnTo>
                  <a:pt x="4374" y="0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9"/>
          <p:cNvSpPr>
            <a:spLocks/>
          </p:cNvSpPr>
          <p:nvPr userDrawn="1"/>
        </p:nvSpPr>
        <p:spPr bwMode="auto">
          <a:xfrm>
            <a:off x="1588" y="-22225"/>
            <a:ext cx="12193588" cy="254500"/>
          </a:xfrm>
          <a:custGeom>
            <a:avLst/>
            <a:gdLst>
              <a:gd name="T0" fmla="*/ 0 w 7681"/>
              <a:gd name="T1" fmla="*/ 0 h 377"/>
              <a:gd name="T2" fmla="*/ 0 w 7681"/>
              <a:gd name="T3" fmla="*/ 81 h 377"/>
              <a:gd name="T4" fmla="*/ 7681 w 7681"/>
              <a:gd name="T5" fmla="*/ 377 h 377"/>
              <a:gd name="T6" fmla="*/ 7681 w 7681"/>
              <a:gd name="T7" fmla="*/ 0 h 377"/>
              <a:gd name="T8" fmla="*/ 0 w 7681"/>
              <a:gd name="T9" fmla="*/ 0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81" h="377">
                <a:moveTo>
                  <a:pt x="0" y="0"/>
                </a:moveTo>
                <a:lnTo>
                  <a:pt x="0" y="81"/>
                </a:lnTo>
                <a:lnTo>
                  <a:pt x="7681" y="377"/>
                </a:lnTo>
                <a:lnTo>
                  <a:pt x="7681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1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 userDrawn="1">
            <p:ph type="pic" sz="quarter" idx="13"/>
          </p:nvPr>
        </p:nvSpPr>
        <p:spPr>
          <a:xfrm>
            <a:off x="678180" y="2670810"/>
            <a:ext cx="1600200" cy="1600200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 userDrawn="1">
            <p:ph type="pic" sz="quarter" idx="14"/>
          </p:nvPr>
        </p:nvSpPr>
        <p:spPr>
          <a:xfrm>
            <a:off x="2964180" y="2670810"/>
            <a:ext cx="1600200" cy="1600200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 userDrawn="1">
            <p:ph type="pic" sz="quarter" idx="15"/>
          </p:nvPr>
        </p:nvSpPr>
        <p:spPr>
          <a:xfrm>
            <a:off x="5250180" y="2670810"/>
            <a:ext cx="1600200" cy="1600200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 userDrawn="1">
            <p:ph type="pic" sz="quarter" idx="16"/>
          </p:nvPr>
        </p:nvSpPr>
        <p:spPr>
          <a:xfrm>
            <a:off x="7536180" y="2670810"/>
            <a:ext cx="1600200" cy="1600200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 userDrawn="1">
            <p:ph type="pic" sz="quarter" idx="17"/>
          </p:nvPr>
        </p:nvSpPr>
        <p:spPr>
          <a:xfrm>
            <a:off x="9822180" y="2670810"/>
            <a:ext cx="1600200" cy="1600200"/>
          </a:xfrm>
          <a:prstGeom prst="ellipse">
            <a:avLst/>
          </a:prstGeom>
          <a:noFill/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9" name="Title 1"/>
          <p:cNvSpPr>
            <a:spLocks noGrp="1"/>
          </p:cNvSpPr>
          <p:nvPr userDrawn="1">
            <p:ph type="title"/>
          </p:nvPr>
        </p:nvSpPr>
        <p:spPr>
          <a:xfrm>
            <a:off x="381000" y="519601"/>
            <a:ext cx="10515600" cy="763588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41522BD-815C-41BC-A657-1925AEC790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632" y="5564657"/>
            <a:ext cx="2139516" cy="69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9047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1"/>
          <p:cNvSpPr>
            <a:spLocks/>
          </p:cNvSpPr>
          <p:nvPr userDrawn="1"/>
        </p:nvSpPr>
        <p:spPr bwMode="auto">
          <a:xfrm>
            <a:off x="-6350" y="6355334"/>
            <a:ext cx="4796997" cy="502666"/>
          </a:xfrm>
          <a:custGeom>
            <a:avLst/>
            <a:gdLst>
              <a:gd name="T0" fmla="*/ 0 w 2214"/>
              <a:gd name="T1" fmla="*/ 0 h 232"/>
              <a:gd name="T2" fmla="*/ 0 w 2214"/>
              <a:gd name="T3" fmla="*/ 232 h 232"/>
              <a:gd name="T4" fmla="*/ 2214 w 2214"/>
              <a:gd name="T5" fmla="*/ 232 h 232"/>
              <a:gd name="T6" fmla="*/ 0 w 2214"/>
              <a:gd name="T7" fmla="*/ 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14" h="232">
                <a:moveTo>
                  <a:pt x="0" y="0"/>
                </a:moveTo>
                <a:lnTo>
                  <a:pt x="0" y="232"/>
                </a:lnTo>
                <a:lnTo>
                  <a:pt x="2214" y="2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2"/>
          <p:cNvSpPr>
            <a:spLocks/>
          </p:cNvSpPr>
          <p:nvPr userDrawn="1"/>
        </p:nvSpPr>
        <p:spPr bwMode="auto">
          <a:xfrm>
            <a:off x="-6350" y="6032500"/>
            <a:ext cx="12217826" cy="825500"/>
          </a:xfrm>
          <a:custGeom>
            <a:avLst/>
            <a:gdLst>
              <a:gd name="T0" fmla="*/ 5639 w 5639"/>
              <a:gd name="T1" fmla="*/ 0 h 381"/>
              <a:gd name="T2" fmla="*/ 0 w 5639"/>
              <a:gd name="T3" fmla="*/ 381 h 381"/>
              <a:gd name="T4" fmla="*/ 5639 w 5639"/>
              <a:gd name="T5" fmla="*/ 381 h 381"/>
              <a:gd name="T6" fmla="*/ 5639 w 5639"/>
              <a:gd name="T7" fmla="*/ 0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39" h="381">
                <a:moveTo>
                  <a:pt x="5639" y="0"/>
                </a:moveTo>
                <a:lnTo>
                  <a:pt x="0" y="381"/>
                </a:lnTo>
                <a:lnTo>
                  <a:pt x="5639" y="381"/>
                </a:lnTo>
                <a:lnTo>
                  <a:pt x="5639" y="0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3"/>
          <p:cNvSpPr>
            <a:spLocks/>
          </p:cNvSpPr>
          <p:nvPr userDrawn="1"/>
        </p:nvSpPr>
        <p:spPr bwMode="auto">
          <a:xfrm>
            <a:off x="-6350" y="6260000"/>
            <a:ext cx="12217826" cy="598000"/>
          </a:xfrm>
          <a:custGeom>
            <a:avLst/>
            <a:gdLst>
              <a:gd name="T0" fmla="*/ 5639 w 5639"/>
              <a:gd name="T1" fmla="*/ 0 h 276"/>
              <a:gd name="T2" fmla="*/ 0 w 5639"/>
              <a:gd name="T3" fmla="*/ 276 h 276"/>
              <a:gd name="T4" fmla="*/ 5639 w 5639"/>
              <a:gd name="T5" fmla="*/ 276 h 276"/>
              <a:gd name="T6" fmla="*/ 5639 w 5639"/>
              <a:gd name="T7" fmla="*/ 0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39" h="276">
                <a:moveTo>
                  <a:pt x="5639" y="0"/>
                </a:moveTo>
                <a:lnTo>
                  <a:pt x="0" y="276"/>
                </a:lnTo>
                <a:lnTo>
                  <a:pt x="5639" y="276"/>
                </a:lnTo>
                <a:lnTo>
                  <a:pt x="5639" y="0"/>
                </a:lnTo>
                <a:close/>
              </a:path>
            </a:pathLst>
          </a:custGeom>
          <a:gradFill>
            <a:gsLst>
              <a:gs pos="51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8"/>
          <p:cNvSpPr>
            <a:spLocks/>
          </p:cNvSpPr>
          <p:nvPr userDrawn="1"/>
        </p:nvSpPr>
        <p:spPr bwMode="auto">
          <a:xfrm flipH="1">
            <a:off x="1588" y="-22224"/>
            <a:ext cx="12193588" cy="254500"/>
          </a:xfrm>
          <a:custGeom>
            <a:avLst/>
            <a:gdLst>
              <a:gd name="T0" fmla="*/ 4374 w 7681"/>
              <a:gd name="T1" fmla="*/ 0 h 765"/>
              <a:gd name="T2" fmla="*/ 0 w 7681"/>
              <a:gd name="T3" fmla="*/ 55 h 765"/>
              <a:gd name="T4" fmla="*/ 0 w 7681"/>
              <a:gd name="T5" fmla="*/ 159 h 765"/>
              <a:gd name="T6" fmla="*/ 7681 w 7681"/>
              <a:gd name="T7" fmla="*/ 765 h 765"/>
              <a:gd name="T8" fmla="*/ 7681 w 7681"/>
              <a:gd name="T9" fmla="*/ 0 h 765"/>
              <a:gd name="T10" fmla="*/ 4374 w 7681"/>
              <a:gd name="T11" fmla="*/ 0 h 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681" h="765">
                <a:moveTo>
                  <a:pt x="4374" y="0"/>
                </a:moveTo>
                <a:lnTo>
                  <a:pt x="0" y="55"/>
                </a:lnTo>
                <a:lnTo>
                  <a:pt x="0" y="159"/>
                </a:lnTo>
                <a:lnTo>
                  <a:pt x="7681" y="765"/>
                </a:lnTo>
                <a:lnTo>
                  <a:pt x="7681" y="0"/>
                </a:lnTo>
                <a:lnTo>
                  <a:pt x="4374" y="0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9"/>
          <p:cNvSpPr>
            <a:spLocks/>
          </p:cNvSpPr>
          <p:nvPr userDrawn="1"/>
        </p:nvSpPr>
        <p:spPr bwMode="auto">
          <a:xfrm>
            <a:off x="1588" y="-22225"/>
            <a:ext cx="12193588" cy="254500"/>
          </a:xfrm>
          <a:custGeom>
            <a:avLst/>
            <a:gdLst>
              <a:gd name="T0" fmla="*/ 0 w 7681"/>
              <a:gd name="T1" fmla="*/ 0 h 377"/>
              <a:gd name="T2" fmla="*/ 0 w 7681"/>
              <a:gd name="T3" fmla="*/ 81 h 377"/>
              <a:gd name="T4" fmla="*/ 7681 w 7681"/>
              <a:gd name="T5" fmla="*/ 377 h 377"/>
              <a:gd name="T6" fmla="*/ 7681 w 7681"/>
              <a:gd name="T7" fmla="*/ 0 h 377"/>
              <a:gd name="T8" fmla="*/ 0 w 7681"/>
              <a:gd name="T9" fmla="*/ 0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81" h="377">
                <a:moveTo>
                  <a:pt x="0" y="0"/>
                </a:moveTo>
                <a:lnTo>
                  <a:pt x="0" y="81"/>
                </a:lnTo>
                <a:lnTo>
                  <a:pt x="7681" y="377"/>
                </a:lnTo>
                <a:lnTo>
                  <a:pt x="7681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1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Picture Placeholder 5"/>
          <p:cNvSpPr>
            <a:spLocks noGrp="1"/>
          </p:cNvSpPr>
          <p:nvPr userDrawn="1">
            <p:ph type="pic" sz="quarter" idx="13"/>
          </p:nvPr>
        </p:nvSpPr>
        <p:spPr>
          <a:xfrm>
            <a:off x="1426166" y="1800710"/>
            <a:ext cx="2160000" cy="2160000"/>
          </a:xfrm>
          <a:prstGeom prst="ellipse">
            <a:avLst/>
          </a:prstGeom>
        </p:spPr>
      </p:sp>
      <p:sp>
        <p:nvSpPr>
          <p:cNvPr id="19" name="Picture Placeholder 6"/>
          <p:cNvSpPr>
            <a:spLocks noGrp="1"/>
          </p:cNvSpPr>
          <p:nvPr userDrawn="1">
            <p:ph type="pic" sz="quarter" idx="14"/>
          </p:nvPr>
        </p:nvSpPr>
        <p:spPr>
          <a:xfrm>
            <a:off x="5019813" y="1823692"/>
            <a:ext cx="2160000" cy="2160000"/>
          </a:xfrm>
          <a:prstGeom prst="ellipse">
            <a:avLst/>
          </a:prstGeom>
        </p:spPr>
      </p:sp>
      <p:sp>
        <p:nvSpPr>
          <p:cNvPr id="20" name="Picture Placeholder 7"/>
          <p:cNvSpPr>
            <a:spLocks noGrp="1"/>
          </p:cNvSpPr>
          <p:nvPr userDrawn="1">
            <p:ph type="pic" sz="quarter" idx="15"/>
          </p:nvPr>
        </p:nvSpPr>
        <p:spPr>
          <a:xfrm>
            <a:off x="8651388" y="1823692"/>
            <a:ext cx="2160000" cy="2160000"/>
          </a:xfrm>
          <a:prstGeom prst="ellipse">
            <a:avLst/>
          </a:prstGeom>
        </p:spPr>
      </p:sp>
      <p:sp>
        <p:nvSpPr>
          <p:cNvPr id="13" name="Title 1"/>
          <p:cNvSpPr>
            <a:spLocks noGrp="1"/>
          </p:cNvSpPr>
          <p:nvPr userDrawn="1">
            <p:ph type="title"/>
          </p:nvPr>
        </p:nvSpPr>
        <p:spPr>
          <a:xfrm>
            <a:off x="381000" y="519601"/>
            <a:ext cx="10515600" cy="763588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51EEAD-2F5C-4DF2-849F-00AE6EAFD6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632" y="5564657"/>
            <a:ext cx="2139516" cy="69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717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763" y="0"/>
            <a:ext cx="12206872" cy="6857998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 flipH="1">
            <a:off x="4763" y="474168"/>
            <a:ext cx="12206872" cy="760706"/>
          </a:xfrm>
          <a:custGeom>
            <a:avLst/>
            <a:gdLst>
              <a:gd name="T0" fmla="*/ 7205 w 7205"/>
              <a:gd name="T1" fmla="*/ 0 h 449"/>
              <a:gd name="T2" fmla="*/ 7205 w 7205"/>
              <a:gd name="T3" fmla="*/ 449 h 449"/>
              <a:gd name="T4" fmla="*/ 0 w 7205"/>
              <a:gd name="T5" fmla="*/ 94 h 449"/>
              <a:gd name="T6" fmla="*/ 4352 w 7205"/>
              <a:gd name="T7" fmla="*/ 94 h 449"/>
              <a:gd name="T8" fmla="*/ 7205 w 7205"/>
              <a:gd name="T9" fmla="*/ 0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05" h="449">
                <a:moveTo>
                  <a:pt x="7205" y="0"/>
                </a:moveTo>
                <a:lnTo>
                  <a:pt x="7205" y="449"/>
                </a:lnTo>
                <a:lnTo>
                  <a:pt x="0" y="94"/>
                </a:lnTo>
                <a:lnTo>
                  <a:pt x="4352" y="94"/>
                </a:lnTo>
                <a:lnTo>
                  <a:pt x="720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 flipH="1">
            <a:off x="4763" y="3174"/>
            <a:ext cx="12206872" cy="1177485"/>
          </a:xfrm>
          <a:custGeom>
            <a:avLst/>
            <a:gdLst>
              <a:gd name="T0" fmla="*/ 7205 w 7205"/>
              <a:gd name="T1" fmla="*/ 0 h 695"/>
              <a:gd name="T2" fmla="*/ 7205 w 7205"/>
              <a:gd name="T3" fmla="*/ 336 h 695"/>
              <a:gd name="T4" fmla="*/ 0 w 7205"/>
              <a:gd name="T5" fmla="*/ 695 h 695"/>
              <a:gd name="T6" fmla="*/ 0 w 7205"/>
              <a:gd name="T7" fmla="*/ 0 h 695"/>
              <a:gd name="T8" fmla="*/ 7205 w 7205"/>
              <a:gd name="T9" fmla="*/ 0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05" h="695">
                <a:moveTo>
                  <a:pt x="7205" y="0"/>
                </a:moveTo>
                <a:lnTo>
                  <a:pt x="7205" y="336"/>
                </a:lnTo>
                <a:lnTo>
                  <a:pt x="0" y="695"/>
                </a:lnTo>
                <a:lnTo>
                  <a:pt x="0" y="0"/>
                </a:lnTo>
                <a:lnTo>
                  <a:pt x="7205" y="0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 flipH="1">
            <a:off x="4763" y="3174"/>
            <a:ext cx="12206872" cy="1138517"/>
          </a:xfrm>
          <a:custGeom>
            <a:avLst/>
            <a:gdLst>
              <a:gd name="T0" fmla="*/ 0 w 7205"/>
              <a:gd name="T1" fmla="*/ 0 h 672"/>
              <a:gd name="T2" fmla="*/ 0 w 7205"/>
              <a:gd name="T3" fmla="*/ 672 h 672"/>
              <a:gd name="T4" fmla="*/ 7205 w 7205"/>
              <a:gd name="T5" fmla="*/ 0 h 672"/>
              <a:gd name="T6" fmla="*/ 0 w 7205"/>
              <a:gd name="T7" fmla="*/ 0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205" h="672">
                <a:moveTo>
                  <a:pt x="0" y="0"/>
                </a:moveTo>
                <a:lnTo>
                  <a:pt x="0" y="672"/>
                </a:lnTo>
                <a:lnTo>
                  <a:pt x="720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9"/>
          <p:cNvSpPr>
            <a:spLocks/>
          </p:cNvSpPr>
          <p:nvPr userDrawn="1"/>
        </p:nvSpPr>
        <p:spPr bwMode="auto">
          <a:xfrm flipH="1">
            <a:off x="2615559" y="5868572"/>
            <a:ext cx="9596076" cy="989426"/>
          </a:xfrm>
          <a:custGeom>
            <a:avLst/>
            <a:gdLst>
              <a:gd name="T0" fmla="*/ 0 w 5664"/>
              <a:gd name="T1" fmla="*/ 0 h 584"/>
              <a:gd name="T2" fmla="*/ 0 w 5664"/>
              <a:gd name="T3" fmla="*/ 584 h 584"/>
              <a:gd name="T4" fmla="*/ 5664 w 5664"/>
              <a:gd name="T5" fmla="*/ 584 h 584"/>
              <a:gd name="T6" fmla="*/ 0 w 5664"/>
              <a:gd name="T7" fmla="*/ 0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64" h="584">
                <a:moveTo>
                  <a:pt x="0" y="0"/>
                </a:moveTo>
                <a:lnTo>
                  <a:pt x="0" y="584"/>
                </a:lnTo>
                <a:lnTo>
                  <a:pt x="5664" y="5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0"/>
          <p:cNvSpPr>
            <a:spLocks/>
          </p:cNvSpPr>
          <p:nvPr userDrawn="1"/>
        </p:nvSpPr>
        <p:spPr bwMode="auto">
          <a:xfrm flipH="1">
            <a:off x="4763" y="5231544"/>
            <a:ext cx="12206872" cy="1626454"/>
          </a:xfrm>
          <a:custGeom>
            <a:avLst/>
            <a:gdLst>
              <a:gd name="T0" fmla="*/ 7205 w 7205"/>
              <a:gd name="T1" fmla="*/ 0 h 960"/>
              <a:gd name="T2" fmla="*/ 0 w 7205"/>
              <a:gd name="T3" fmla="*/ 960 h 960"/>
              <a:gd name="T4" fmla="*/ 7205 w 7205"/>
              <a:gd name="T5" fmla="*/ 960 h 960"/>
              <a:gd name="T6" fmla="*/ 7205 w 7205"/>
              <a:gd name="T7" fmla="*/ 0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205" h="960">
                <a:moveTo>
                  <a:pt x="7205" y="0"/>
                </a:moveTo>
                <a:lnTo>
                  <a:pt x="0" y="960"/>
                </a:lnTo>
                <a:lnTo>
                  <a:pt x="7205" y="960"/>
                </a:lnTo>
                <a:lnTo>
                  <a:pt x="7205" y="0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1"/>
          <p:cNvSpPr>
            <a:spLocks/>
          </p:cNvSpPr>
          <p:nvPr userDrawn="1"/>
        </p:nvSpPr>
        <p:spPr bwMode="auto">
          <a:xfrm flipH="1">
            <a:off x="4763" y="6043077"/>
            <a:ext cx="12206872" cy="814922"/>
          </a:xfrm>
          <a:custGeom>
            <a:avLst/>
            <a:gdLst>
              <a:gd name="T0" fmla="*/ 7205 w 7205"/>
              <a:gd name="T1" fmla="*/ 0 h 481"/>
              <a:gd name="T2" fmla="*/ 0 w 7205"/>
              <a:gd name="T3" fmla="*/ 481 h 481"/>
              <a:gd name="T4" fmla="*/ 7205 w 7205"/>
              <a:gd name="T5" fmla="*/ 481 h 481"/>
              <a:gd name="T6" fmla="*/ 7205 w 7205"/>
              <a:gd name="T7" fmla="*/ 0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205" h="481">
                <a:moveTo>
                  <a:pt x="7205" y="0"/>
                </a:moveTo>
                <a:lnTo>
                  <a:pt x="0" y="481"/>
                </a:lnTo>
                <a:lnTo>
                  <a:pt x="7205" y="481"/>
                </a:lnTo>
                <a:lnTo>
                  <a:pt x="7205" y="0"/>
                </a:lnTo>
                <a:close/>
              </a:path>
            </a:pathLst>
          </a:custGeom>
          <a:gradFill>
            <a:gsLst>
              <a:gs pos="51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E50890DC-7853-47AC-A0DE-3727890F27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337" y="126495"/>
            <a:ext cx="2139517" cy="69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4425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1"/>
          <p:cNvSpPr>
            <a:spLocks/>
          </p:cNvSpPr>
          <p:nvPr userDrawn="1"/>
        </p:nvSpPr>
        <p:spPr bwMode="auto">
          <a:xfrm>
            <a:off x="-6350" y="6355334"/>
            <a:ext cx="4796997" cy="502666"/>
          </a:xfrm>
          <a:custGeom>
            <a:avLst/>
            <a:gdLst>
              <a:gd name="T0" fmla="*/ 0 w 2214"/>
              <a:gd name="T1" fmla="*/ 0 h 232"/>
              <a:gd name="T2" fmla="*/ 0 w 2214"/>
              <a:gd name="T3" fmla="*/ 232 h 232"/>
              <a:gd name="T4" fmla="*/ 2214 w 2214"/>
              <a:gd name="T5" fmla="*/ 232 h 232"/>
              <a:gd name="T6" fmla="*/ 0 w 2214"/>
              <a:gd name="T7" fmla="*/ 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14" h="232">
                <a:moveTo>
                  <a:pt x="0" y="0"/>
                </a:moveTo>
                <a:lnTo>
                  <a:pt x="0" y="232"/>
                </a:lnTo>
                <a:lnTo>
                  <a:pt x="2214" y="2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2"/>
          <p:cNvSpPr>
            <a:spLocks/>
          </p:cNvSpPr>
          <p:nvPr userDrawn="1"/>
        </p:nvSpPr>
        <p:spPr bwMode="auto">
          <a:xfrm>
            <a:off x="-6350" y="6032500"/>
            <a:ext cx="12217826" cy="825500"/>
          </a:xfrm>
          <a:custGeom>
            <a:avLst/>
            <a:gdLst>
              <a:gd name="T0" fmla="*/ 5639 w 5639"/>
              <a:gd name="T1" fmla="*/ 0 h 381"/>
              <a:gd name="T2" fmla="*/ 0 w 5639"/>
              <a:gd name="T3" fmla="*/ 381 h 381"/>
              <a:gd name="T4" fmla="*/ 5639 w 5639"/>
              <a:gd name="T5" fmla="*/ 381 h 381"/>
              <a:gd name="T6" fmla="*/ 5639 w 5639"/>
              <a:gd name="T7" fmla="*/ 0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39" h="381">
                <a:moveTo>
                  <a:pt x="5639" y="0"/>
                </a:moveTo>
                <a:lnTo>
                  <a:pt x="0" y="381"/>
                </a:lnTo>
                <a:lnTo>
                  <a:pt x="5639" y="381"/>
                </a:lnTo>
                <a:lnTo>
                  <a:pt x="5639" y="0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3"/>
          <p:cNvSpPr>
            <a:spLocks/>
          </p:cNvSpPr>
          <p:nvPr userDrawn="1"/>
        </p:nvSpPr>
        <p:spPr bwMode="auto">
          <a:xfrm>
            <a:off x="-6350" y="6260000"/>
            <a:ext cx="12217826" cy="598000"/>
          </a:xfrm>
          <a:custGeom>
            <a:avLst/>
            <a:gdLst>
              <a:gd name="T0" fmla="*/ 5639 w 5639"/>
              <a:gd name="T1" fmla="*/ 0 h 276"/>
              <a:gd name="T2" fmla="*/ 0 w 5639"/>
              <a:gd name="T3" fmla="*/ 276 h 276"/>
              <a:gd name="T4" fmla="*/ 5639 w 5639"/>
              <a:gd name="T5" fmla="*/ 276 h 276"/>
              <a:gd name="T6" fmla="*/ 5639 w 5639"/>
              <a:gd name="T7" fmla="*/ 0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39" h="276">
                <a:moveTo>
                  <a:pt x="5639" y="0"/>
                </a:moveTo>
                <a:lnTo>
                  <a:pt x="0" y="276"/>
                </a:lnTo>
                <a:lnTo>
                  <a:pt x="5639" y="276"/>
                </a:lnTo>
                <a:lnTo>
                  <a:pt x="5639" y="0"/>
                </a:lnTo>
                <a:close/>
              </a:path>
            </a:pathLst>
          </a:custGeom>
          <a:gradFill>
            <a:gsLst>
              <a:gs pos="51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8"/>
          <p:cNvSpPr>
            <a:spLocks/>
          </p:cNvSpPr>
          <p:nvPr userDrawn="1"/>
        </p:nvSpPr>
        <p:spPr bwMode="auto">
          <a:xfrm flipH="1">
            <a:off x="1588" y="-22224"/>
            <a:ext cx="12193588" cy="254500"/>
          </a:xfrm>
          <a:custGeom>
            <a:avLst/>
            <a:gdLst>
              <a:gd name="T0" fmla="*/ 4374 w 7681"/>
              <a:gd name="T1" fmla="*/ 0 h 765"/>
              <a:gd name="T2" fmla="*/ 0 w 7681"/>
              <a:gd name="T3" fmla="*/ 55 h 765"/>
              <a:gd name="T4" fmla="*/ 0 w 7681"/>
              <a:gd name="T5" fmla="*/ 159 h 765"/>
              <a:gd name="T6" fmla="*/ 7681 w 7681"/>
              <a:gd name="T7" fmla="*/ 765 h 765"/>
              <a:gd name="T8" fmla="*/ 7681 w 7681"/>
              <a:gd name="T9" fmla="*/ 0 h 765"/>
              <a:gd name="T10" fmla="*/ 4374 w 7681"/>
              <a:gd name="T11" fmla="*/ 0 h 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681" h="765">
                <a:moveTo>
                  <a:pt x="4374" y="0"/>
                </a:moveTo>
                <a:lnTo>
                  <a:pt x="0" y="55"/>
                </a:lnTo>
                <a:lnTo>
                  <a:pt x="0" y="159"/>
                </a:lnTo>
                <a:lnTo>
                  <a:pt x="7681" y="765"/>
                </a:lnTo>
                <a:lnTo>
                  <a:pt x="7681" y="0"/>
                </a:lnTo>
                <a:lnTo>
                  <a:pt x="4374" y="0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9"/>
          <p:cNvSpPr>
            <a:spLocks/>
          </p:cNvSpPr>
          <p:nvPr userDrawn="1"/>
        </p:nvSpPr>
        <p:spPr bwMode="auto">
          <a:xfrm>
            <a:off x="1588" y="-22225"/>
            <a:ext cx="12193588" cy="254500"/>
          </a:xfrm>
          <a:custGeom>
            <a:avLst/>
            <a:gdLst>
              <a:gd name="T0" fmla="*/ 0 w 7681"/>
              <a:gd name="T1" fmla="*/ 0 h 377"/>
              <a:gd name="T2" fmla="*/ 0 w 7681"/>
              <a:gd name="T3" fmla="*/ 81 h 377"/>
              <a:gd name="T4" fmla="*/ 7681 w 7681"/>
              <a:gd name="T5" fmla="*/ 377 h 377"/>
              <a:gd name="T6" fmla="*/ 7681 w 7681"/>
              <a:gd name="T7" fmla="*/ 0 h 377"/>
              <a:gd name="T8" fmla="*/ 0 w 7681"/>
              <a:gd name="T9" fmla="*/ 0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81" h="377">
                <a:moveTo>
                  <a:pt x="0" y="0"/>
                </a:moveTo>
                <a:lnTo>
                  <a:pt x="0" y="81"/>
                </a:lnTo>
                <a:lnTo>
                  <a:pt x="7681" y="377"/>
                </a:lnTo>
                <a:lnTo>
                  <a:pt x="7681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1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 userDrawn="1">
            <p:ph type="pic" sz="quarter" idx="14"/>
          </p:nvPr>
        </p:nvSpPr>
        <p:spPr>
          <a:xfrm>
            <a:off x="381000" y="1660770"/>
            <a:ext cx="1872000" cy="1872000"/>
          </a:xfrm>
          <a:prstGeom prst="snip2DiagRect">
            <a:avLst/>
          </a:prstGeom>
          <a:ln w="34925">
            <a:noFill/>
          </a:ln>
        </p:spPr>
        <p:txBody>
          <a:bodyPr>
            <a:normAutofit/>
          </a:bodyPr>
          <a:lstStyle>
            <a:lvl1pPr>
              <a:defRPr sz="2133"/>
            </a:lvl1pPr>
          </a:lstStyle>
          <a:p>
            <a:endParaRPr lang="id-ID" dirty="0"/>
          </a:p>
        </p:txBody>
      </p:sp>
      <p:sp>
        <p:nvSpPr>
          <p:cNvPr id="19" name="Picture Placeholder 2"/>
          <p:cNvSpPr>
            <a:spLocks noGrp="1"/>
          </p:cNvSpPr>
          <p:nvPr userDrawn="1">
            <p:ph type="pic" sz="quarter" idx="16"/>
          </p:nvPr>
        </p:nvSpPr>
        <p:spPr>
          <a:xfrm>
            <a:off x="6078220" y="1660770"/>
            <a:ext cx="1872000" cy="1872000"/>
          </a:xfrm>
          <a:prstGeom prst="snip2DiagRect">
            <a:avLst/>
          </a:prstGeom>
          <a:ln w="34925">
            <a:noFill/>
          </a:ln>
        </p:spPr>
        <p:txBody>
          <a:bodyPr>
            <a:normAutofit/>
          </a:bodyPr>
          <a:lstStyle>
            <a:lvl1pPr>
              <a:defRPr sz="2133"/>
            </a:lvl1pPr>
          </a:lstStyle>
          <a:p>
            <a:endParaRPr lang="id-ID" dirty="0"/>
          </a:p>
        </p:txBody>
      </p:sp>
      <p:sp>
        <p:nvSpPr>
          <p:cNvPr id="13" name="Title 1"/>
          <p:cNvSpPr>
            <a:spLocks noGrp="1"/>
          </p:cNvSpPr>
          <p:nvPr userDrawn="1">
            <p:ph type="title"/>
          </p:nvPr>
        </p:nvSpPr>
        <p:spPr>
          <a:xfrm>
            <a:off x="381000" y="519601"/>
            <a:ext cx="10515600" cy="763588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9A88A40-3DD2-4696-9980-0E23891A48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632" y="5564657"/>
            <a:ext cx="2139516" cy="69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7030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1"/>
          <p:cNvSpPr>
            <a:spLocks/>
          </p:cNvSpPr>
          <p:nvPr userDrawn="1"/>
        </p:nvSpPr>
        <p:spPr bwMode="auto">
          <a:xfrm>
            <a:off x="-6350" y="6355334"/>
            <a:ext cx="4796997" cy="502666"/>
          </a:xfrm>
          <a:custGeom>
            <a:avLst/>
            <a:gdLst>
              <a:gd name="T0" fmla="*/ 0 w 2214"/>
              <a:gd name="T1" fmla="*/ 0 h 232"/>
              <a:gd name="T2" fmla="*/ 0 w 2214"/>
              <a:gd name="T3" fmla="*/ 232 h 232"/>
              <a:gd name="T4" fmla="*/ 2214 w 2214"/>
              <a:gd name="T5" fmla="*/ 232 h 232"/>
              <a:gd name="T6" fmla="*/ 0 w 2214"/>
              <a:gd name="T7" fmla="*/ 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14" h="232">
                <a:moveTo>
                  <a:pt x="0" y="0"/>
                </a:moveTo>
                <a:lnTo>
                  <a:pt x="0" y="232"/>
                </a:lnTo>
                <a:lnTo>
                  <a:pt x="2214" y="2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2"/>
          <p:cNvSpPr>
            <a:spLocks/>
          </p:cNvSpPr>
          <p:nvPr userDrawn="1"/>
        </p:nvSpPr>
        <p:spPr bwMode="auto">
          <a:xfrm>
            <a:off x="-6350" y="6032500"/>
            <a:ext cx="12217826" cy="825500"/>
          </a:xfrm>
          <a:custGeom>
            <a:avLst/>
            <a:gdLst>
              <a:gd name="T0" fmla="*/ 5639 w 5639"/>
              <a:gd name="T1" fmla="*/ 0 h 381"/>
              <a:gd name="T2" fmla="*/ 0 w 5639"/>
              <a:gd name="T3" fmla="*/ 381 h 381"/>
              <a:gd name="T4" fmla="*/ 5639 w 5639"/>
              <a:gd name="T5" fmla="*/ 381 h 381"/>
              <a:gd name="T6" fmla="*/ 5639 w 5639"/>
              <a:gd name="T7" fmla="*/ 0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39" h="381">
                <a:moveTo>
                  <a:pt x="5639" y="0"/>
                </a:moveTo>
                <a:lnTo>
                  <a:pt x="0" y="381"/>
                </a:lnTo>
                <a:lnTo>
                  <a:pt x="5639" y="381"/>
                </a:lnTo>
                <a:lnTo>
                  <a:pt x="5639" y="0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3"/>
          <p:cNvSpPr>
            <a:spLocks/>
          </p:cNvSpPr>
          <p:nvPr userDrawn="1"/>
        </p:nvSpPr>
        <p:spPr bwMode="auto">
          <a:xfrm>
            <a:off x="-6350" y="6260000"/>
            <a:ext cx="12217826" cy="598000"/>
          </a:xfrm>
          <a:custGeom>
            <a:avLst/>
            <a:gdLst>
              <a:gd name="T0" fmla="*/ 5639 w 5639"/>
              <a:gd name="T1" fmla="*/ 0 h 276"/>
              <a:gd name="T2" fmla="*/ 0 w 5639"/>
              <a:gd name="T3" fmla="*/ 276 h 276"/>
              <a:gd name="T4" fmla="*/ 5639 w 5639"/>
              <a:gd name="T5" fmla="*/ 276 h 276"/>
              <a:gd name="T6" fmla="*/ 5639 w 5639"/>
              <a:gd name="T7" fmla="*/ 0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39" h="276">
                <a:moveTo>
                  <a:pt x="5639" y="0"/>
                </a:moveTo>
                <a:lnTo>
                  <a:pt x="0" y="276"/>
                </a:lnTo>
                <a:lnTo>
                  <a:pt x="5639" y="276"/>
                </a:lnTo>
                <a:lnTo>
                  <a:pt x="5639" y="0"/>
                </a:lnTo>
                <a:close/>
              </a:path>
            </a:pathLst>
          </a:custGeom>
          <a:gradFill>
            <a:gsLst>
              <a:gs pos="51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8"/>
          <p:cNvSpPr>
            <a:spLocks/>
          </p:cNvSpPr>
          <p:nvPr userDrawn="1"/>
        </p:nvSpPr>
        <p:spPr bwMode="auto">
          <a:xfrm flipH="1">
            <a:off x="1588" y="-22224"/>
            <a:ext cx="12193588" cy="254500"/>
          </a:xfrm>
          <a:custGeom>
            <a:avLst/>
            <a:gdLst>
              <a:gd name="T0" fmla="*/ 4374 w 7681"/>
              <a:gd name="T1" fmla="*/ 0 h 765"/>
              <a:gd name="T2" fmla="*/ 0 w 7681"/>
              <a:gd name="T3" fmla="*/ 55 h 765"/>
              <a:gd name="T4" fmla="*/ 0 w 7681"/>
              <a:gd name="T5" fmla="*/ 159 h 765"/>
              <a:gd name="T6" fmla="*/ 7681 w 7681"/>
              <a:gd name="T7" fmla="*/ 765 h 765"/>
              <a:gd name="T8" fmla="*/ 7681 w 7681"/>
              <a:gd name="T9" fmla="*/ 0 h 765"/>
              <a:gd name="T10" fmla="*/ 4374 w 7681"/>
              <a:gd name="T11" fmla="*/ 0 h 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681" h="765">
                <a:moveTo>
                  <a:pt x="4374" y="0"/>
                </a:moveTo>
                <a:lnTo>
                  <a:pt x="0" y="55"/>
                </a:lnTo>
                <a:lnTo>
                  <a:pt x="0" y="159"/>
                </a:lnTo>
                <a:lnTo>
                  <a:pt x="7681" y="765"/>
                </a:lnTo>
                <a:lnTo>
                  <a:pt x="7681" y="0"/>
                </a:lnTo>
                <a:lnTo>
                  <a:pt x="4374" y="0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9"/>
          <p:cNvSpPr>
            <a:spLocks/>
          </p:cNvSpPr>
          <p:nvPr userDrawn="1"/>
        </p:nvSpPr>
        <p:spPr bwMode="auto">
          <a:xfrm>
            <a:off x="1588" y="-22225"/>
            <a:ext cx="12193588" cy="254500"/>
          </a:xfrm>
          <a:custGeom>
            <a:avLst/>
            <a:gdLst>
              <a:gd name="T0" fmla="*/ 0 w 7681"/>
              <a:gd name="T1" fmla="*/ 0 h 377"/>
              <a:gd name="T2" fmla="*/ 0 w 7681"/>
              <a:gd name="T3" fmla="*/ 81 h 377"/>
              <a:gd name="T4" fmla="*/ 7681 w 7681"/>
              <a:gd name="T5" fmla="*/ 377 h 377"/>
              <a:gd name="T6" fmla="*/ 7681 w 7681"/>
              <a:gd name="T7" fmla="*/ 0 h 377"/>
              <a:gd name="T8" fmla="*/ 0 w 7681"/>
              <a:gd name="T9" fmla="*/ 0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81" h="377">
                <a:moveTo>
                  <a:pt x="0" y="0"/>
                </a:moveTo>
                <a:lnTo>
                  <a:pt x="0" y="81"/>
                </a:lnTo>
                <a:lnTo>
                  <a:pt x="7681" y="377"/>
                </a:lnTo>
                <a:lnTo>
                  <a:pt x="7681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1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Picture Placeholder 9"/>
          <p:cNvSpPr>
            <a:spLocks noGrp="1"/>
          </p:cNvSpPr>
          <p:nvPr userDrawn="1">
            <p:ph type="pic" sz="quarter" idx="14"/>
          </p:nvPr>
        </p:nvSpPr>
        <p:spPr>
          <a:xfrm>
            <a:off x="871854" y="1747844"/>
            <a:ext cx="1872000" cy="1872000"/>
          </a:xfrm>
          <a:prstGeom prst="snip2Diag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 dirty="0"/>
          </a:p>
        </p:txBody>
      </p:sp>
      <p:sp>
        <p:nvSpPr>
          <p:cNvPr id="19" name="Picture Placeholder 9"/>
          <p:cNvSpPr>
            <a:spLocks noGrp="1"/>
          </p:cNvSpPr>
          <p:nvPr userDrawn="1">
            <p:ph type="pic" sz="quarter" idx="15"/>
          </p:nvPr>
        </p:nvSpPr>
        <p:spPr>
          <a:xfrm>
            <a:off x="871854" y="4100519"/>
            <a:ext cx="1872000" cy="1872000"/>
          </a:xfrm>
          <a:prstGeom prst="snip2Diag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 dirty="0"/>
          </a:p>
        </p:txBody>
      </p:sp>
      <p:sp>
        <p:nvSpPr>
          <p:cNvPr id="20" name="Picture Placeholder 9"/>
          <p:cNvSpPr>
            <a:spLocks noGrp="1"/>
          </p:cNvSpPr>
          <p:nvPr userDrawn="1">
            <p:ph type="pic" sz="quarter" idx="16"/>
          </p:nvPr>
        </p:nvSpPr>
        <p:spPr>
          <a:xfrm>
            <a:off x="6358254" y="1747844"/>
            <a:ext cx="1872000" cy="1872000"/>
          </a:xfrm>
          <a:prstGeom prst="snip2Diag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 dirty="0"/>
          </a:p>
        </p:txBody>
      </p:sp>
      <p:sp>
        <p:nvSpPr>
          <p:cNvPr id="21" name="Picture Placeholder 9"/>
          <p:cNvSpPr>
            <a:spLocks noGrp="1"/>
          </p:cNvSpPr>
          <p:nvPr userDrawn="1">
            <p:ph type="pic" sz="quarter" idx="17"/>
          </p:nvPr>
        </p:nvSpPr>
        <p:spPr>
          <a:xfrm>
            <a:off x="6358254" y="4100519"/>
            <a:ext cx="1872000" cy="1872000"/>
          </a:xfrm>
          <a:prstGeom prst="snip2Diag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 dirty="0"/>
          </a:p>
        </p:txBody>
      </p:sp>
      <p:sp>
        <p:nvSpPr>
          <p:cNvPr id="15" name="Title 1"/>
          <p:cNvSpPr>
            <a:spLocks noGrp="1"/>
          </p:cNvSpPr>
          <p:nvPr userDrawn="1">
            <p:ph type="title"/>
          </p:nvPr>
        </p:nvSpPr>
        <p:spPr>
          <a:xfrm>
            <a:off x="381000" y="519601"/>
            <a:ext cx="10515600" cy="763588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4A55C19-DAB2-4B2D-9409-64F71E9C88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632" y="5564657"/>
            <a:ext cx="2139516" cy="69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8449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1"/>
          <p:cNvSpPr>
            <a:spLocks/>
          </p:cNvSpPr>
          <p:nvPr userDrawn="1"/>
        </p:nvSpPr>
        <p:spPr bwMode="auto">
          <a:xfrm>
            <a:off x="-6350" y="6355334"/>
            <a:ext cx="4796997" cy="502666"/>
          </a:xfrm>
          <a:custGeom>
            <a:avLst/>
            <a:gdLst>
              <a:gd name="T0" fmla="*/ 0 w 2214"/>
              <a:gd name="T1" fmla="*/ 0 h 232"/>
              <a:gd name="T2" fmla="*/ 0 w 2214"/>
              <a:gd name="T3" fmla="*/ 232 h 232"/>
              <a:gd name="T4" fmla="*/ 2214 w 2214"/>
              <a:gd name="T5" fmla="*/ 232 h 232"/>
              <a:gd name="T6" fmla="*/ 0 w 2214"/>
              <a:gd name="T7" fmla="*/ 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14" h="232">
                <a:moveTo>
                  <a:pt x="0" y="0"/>
                </a:moveTo>
                <a:lnTo>
                  <a:pt x="0" y="232"/>
                </a:lnTo>
                <a:lnTo>
                  <a:pt x="2214" y="2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2"/>
          <p:cNvSpPr>
            <a:spLocks/>
          </p:cNvSpPr>
          <p:nvPr userDrawn="1"/>
        </p:nvSpPr>
        <p:spPr bwMode="auto">
          <a:xfrm>
            <a:off x="-6350" y="6032500"/>
            <a:ext cx="12217826" cy="825500"/>
          </a:xfrm>
          <a:custGeom>
            <a:avLst/>
            <a:gdLst>
              <a:gd name="T0" fmla="*/ 5639 w 5639"/>
              <a:gd name="T1" fmla="*/ 0 h 381"/>
              <a:gd name="T2" fmla="*/ 0 w 5639"/>
              <a:gd name="T3" fmla="*/ 381 h 381"/>
              <a:gd name="T4" fmla="*/ 5639 w 5639"/>
              <a:gd name="T5" fmla="*/ 381 h 381"/>
              <a:gd name="T6" fmla="*/ 5639 w 5639"/>
              <a:gd name="T7" fmla="*/ 0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39" h="381">
                <a:moveTo>
                  <a:pt x="5639" y="0"/>
                </a:moveTo>
                <a:lnTo>
                  <a:pt x="0" y="381"/>
                </a:lnTo>
                <a:lnTo>
                  <a:pt x="5639" y="381"/>
                </a:lnTo>
                <a:lnTo>
                  <a:pt x="5639" y="0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3"/>
          <p:cNvSpPr>
            <a:spLocks/>
          </p:cNvSpPr>
          <p:nvPr userDrawn="1"/>
        </p:nvSpPr>
        <p:spPr bwMode="auto">
          <a:xfrm>
            <a:off x="-6350" y="6260000"/>
            <a:ext cx="12217826" cy="598000"/>
          </a:xfrm>
          <a:custGeom>
            <a:avLst/>
            <a:gdLst>
              <a:gd name="T0" fmla="*/ 5639 w 5639"/>
              <a:gd name="T1" fmla="*/ 0 h 276"/>
              <a:gd name="T2" fmla="*/ 0 w 5639"/>
              <a:gd name="T3" fmla="*/ 276 h 276"/>
              <a:gd name="T4" fmla="*/ 5639 w 5639"/>
              <a:gd name="T5" fmla="*/ 276 h 276"/>
              <a:gd name="T6" fmla="*/ 5639 w 5639"/>
              <a:gd name="T7" fmla="*/ 0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39" h="276">
                <a:moveTo>
                  <a:pt x="5639" y="0"/>
                </a:moveTo>
                <a:lnTo>
                  <a:pt x="0" y="276"/>
                </a:lnTo>
                <a:lnTo>
                  <a:pt x="5639" y="276"/>
                </a:lnTo>
                <a:lnTo>
                  <a:pt x="5639" y="0"/>
                </a:lnTo>
                <a:close/>
              </a:path>
            </a:pathLst>
          </a:custGeom>
          <a:gradFill>
            <a:gsLst>
              <a:gs pos="51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8"/>
          <p:cNvSpPr>
            <a:spLocks/>
          </p:cNvSpPr>
          <p:nvPr userDrawn="1"/>
        </p:nvSpPr>
        <p:spPr bwMode="auto">
          <a:xfrm flipH="1">
            <a:off x="1588" y="-22224"/>
            <a:ext cx="12193588" cy="254500"/>
          </a:xfrm>
          <a:custGeom>
            <a:avLst/>
            <a:gdLst>
              <a:gd name="T0" fmla="*/ 4374 w 7681"/>
              <a:gd name="T1" fmla="*/ 0 h 765"/>
              <a:gd name="T2" fmla="*/ 0 w 7681"/>
              <a:gd name="T3" fmla="*/ 55 h 765"/>
              <a:gd name="T4" fmla="*/ 0 w 7681"/>
              <a:gd name="T5" fmla="*/ 159 h 765"/>
              <a:gd name="T6" fmla="*/ 7681 w 7681"/>
              <a:gd name="T7" fmla="*/ 765 h 765"/>
              <a:gd name="T8" fmla="*/ 7681 w 7681"/>
              <a:gd name="T9" fmla="*/ 0 h 765"/>
              <a:gd name="T10" fmla="*/ 4374 w 7681"/>
              <a:gd name="T11" fmla="*/ 0 h 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681" h="765">
                <a:moveTo>
                  <a:pt x="4374" y="0"/>
                </a:moveTo>
                <a:lnTo>
                  <a:pt x="0" y="55"/>
                </a:lnTo>
                <a:lnTo>
                  <a:pt x="0" y="159"/>
                </a:lnTo>
                <a:lnTo>
                  <a:pt x="7681" y="765"/>
                </a:lnTo>
                <a:lnTo>
                  <a:pt x="7681" y="0"/>
                </a:lnTo>
                <a:lnTo>
                  <a:pt x="4374" y="0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9"/>
          <p:cNvSpPr>
            <a:spLocks/>
          </p:cNvSpPr>
          <p:nvPr userDrawn="1"/>
        </p:nvSpPr>
        <p:spPr bwMode="auto">
          <a:xfrm>
            <a:off x="1588" y="-22225"/>
            <a:ext cx="12193588" cy="254500"/>
          </a:xfrm>
          <a:custGeom>
            <a:avLst/>
            <a:gdLst>
              <a:gd name="T0" fmla="*/ 0 w 7681"/>
              <a:gd name="T1" fmla="*/ 0 h 377"/>
              <a:gd name="T2" fmla="*/ 0 w 7681"/>
              <a:gd name="T3" fmla="*/ 81 h 377"/>
              <a:gd name="T4" fmla="*/ 7681 w 7681"/>
              <a:gd name="T5" fmla="*/ 377 h 377"/>
              <a:gd name="T6" fmla="*/ 7681 w 7681"/>
              <a:gd name="T7" fmla="*/ 0 h 377"/>
              <a:gd name="T8" fmla="*/ 0 w 7681"/>
              <a:gd name="T9" fmla="*/ 0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81" h="377">
                <a:moveTo>
                  <a:pt x="0" y="0"/>
                </a:moveTo>
                <a:lnTo>
                  <a:pt x="0" y="81"/>
                </a:lnTo>
                <a:lnTo>
                  <a:pt x="7681" y="377"/>
                </a:lnTo>
                <a:lnTo>
                  <a:pt x="7681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1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 userDrawn="1">
            <p:ph type="pic" sz="quarter" idx="10"/>
          </p:nvPr>
        </p:nvSpPr>
        <p:spPr>
          <a:xfrm>
            <a:off x="698952" y="2113494"/>
            <a:ext cx="1825459" cy="1825460"/>
          </a:xfrm>
          <a:prstGeom prst="snip2Diag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3" name="Title 1"/>
          <p:cNvSpPr>
            <a:spLocks noGrp="1"/>
          </p:cNvSpPr>
          <p:nvPr userDrawn="1">
            <p:ph type="title"/>
          </p:nvPr>
        </p:nvSpPr>
        <p:spPr>
          <a:xfrm>
            <a:off x="381000" y="519601"/>
            <a:ext cx="10515600" cy="763588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44232E-FBAC-432E-9677-DC82A34094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632" y="5564657"/>
            <a:ext cx="2139516" cy="69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9272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19601"/>
            <a:ext cx="10515600" cy="763588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Freeform 11"/>
          <p:cNvSpPr>
            <a:spLocks/>
          </p:cNvSpPr>
          <p:nvPr userDrawn="1"/>
        </p:nvSpPr>
        <p:spPr bwMode="auto">
          <a:xfrm>
            <a:off x="-6350" y="6355334"/>
            <a:ext cx="4796997" cy="502666"/>
          </a:xfrm>
          <a:custGeom>
            <a:avLst/>
            <a:gdLst>
              <a:gd name="T0" fmla="*/ 0 w 2214"/>
              <a:gd name="T1" fmla="*/ 0 h 232"/>
              <a:gd name="T2" fmla="*/ 0 w 2214"/>
              <a:gd name="T3" fmla="*/ 232 h 232"/>
              <a:gd name="T4" fmla="*/ 2214 w 2214"/>
              <a:gd name="T5" fmla="*/ 232 h 232"/>
              <a:gd name="T6" fmla="*/ 0 w 2214"/>
              <a:gd name="T7" fmla="*/ 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14" h="232">
                <a:moveTo>
                  <a:pt x="0" y="0"/>
                </a:moveTo>
                <a:lnTo>
                  <a:pt x="0" y="232"/>
                </a:lnTo>
                <a:lnTo>
                  <a:pt x="2214" y="2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2"/>
          <p:cNvSpPr>
            <a:spLocks/>
          </p:cNvSpPr>
          <p:nvPr userDrawn="1"/>
        </p:nvSpPr>
        <p:spPr bwMode="auto">
          <a:xfrm>
            <a:off x="-6350" y="6032500"/>
            <a:ext cx="12217826" cy="825500"/>
          </a:xfrm>
          <a:custGeom>
            <a:avLst/>
            <a:gdLst>
              <a:gd name="T0" fmla="*/ 5639 w 5639"/>
              <a:gd name="T1" fmla="*/ 0 h 381"/>
              <a:gd name="T2" fmla="*/ 0 w 5639"/>
              <a:gd name="T3" fmla="*/ 381 h 381"/>
              <a:gd name="T4" fmla="*/ 5639 w 5639"/>
              <a:gd name="T5" fmla="*/ 381 h 381"/>
              <a:gd name="T6" fmla="*/ 5639 w 5639"/>
              <a:gd name="T7" fmla="*/ 0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39" h="381">
                <a:moveTo>
                  <a:pt x="5639" y="0"/>
                </a:moveTo>
                <a:lnTo>
                  <a:pt x="0" y="381"/>
                </a:lnTo>
                <a:lnTo>
                  <a:pt x="5639" y="381"/>
                </a:lnTo>
                <a:lnTo>
                  <a:pt x="5639" y="0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3"/>
          <p:cNvSpPr>
            <a:spLocks/>
          </p:cNvSpPr>
          <p:nvPr userDrawn="1"/>
        </p:nvSpPr>
        <p:spPr bwMode="auto">
          <a:xfrm>
            <a:off x="-6350" y="6260000"/>
            <a:ext cx="12217826" cy="598000"/>
          </a:xfrm>
          <a:custGeom>
            <a:avLst/>
            <a:gdLst>
              <a:gd name="T0" fmla="*/ 5639 w 5639"/>
              <a:gd name="T1" fmla="*/ 0 h 276"/>
              <a:gd name="T2" fmla="*/ 0 w 5639"/>
              <a:gd name="T3" fmla="*/ 276 h 276"/>
              <a:gd name="T4" fmla="*/ 5639 w 5639"/>
              <a:gd name="T5" fmla="*/ 276 h 276"/>
              <a:gd name="T6" fmla="*/ 5639 w 5639"/>
              <a:gd name="T7" fmla="*/ 0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39" h="276">
                <a:moveTo>
                  <a:pt x="5639" y="0"/>
                </a:moveTo>
                <a:lnTo>
                  <a:pt x="0" y="276"/>
                </a:lnTo>
                <a:lnTo>
                  <a:pt x="5639" y="276"/>
                </a:lnTo>
                <a:lnTo>
                  <a:pt x="5639" y="0"/>
                </a:lnTo>
                <a:close/>
              </a:path>
            </a:pathLst>
          </a:custGeom>
          <a:gradFill>
            <a:gsLst>
              <a:gs pos="51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8"/>
          <p:cNvSpPr>
            <a:spLocks/>
          </p:cNvSpPr>
          <p:nvPr userDrawn="1"/>
        </p:nvSpPr>
        <p:spPr bwMode="auto">
          <a:xfrm flipH="1">
            <a:off x="1588" y="-22224"/>
            <a:ext cx="12193588" cy="254500"/>
          </a:xfrm>
          <a:custGeom>
            <a:avLst/>
            <a:gdLst>
              <a:gd name="T0" fmla="*/ 4374 w 7681"/>
              <a:gd name="T1" fmla="*/ 0 h 765"/>
              <a:gd name="T2" fmla="*/ 0 w 7681"/>
              <a:gd name="T3" fmla="*/ 55 h 765"/>
              <a:gd name="T4" fmla="*/ 0 w 7681"/>
              <a:gd name="T5" fmla="*/ 159 h 765"/>
              <a:gd name="T6" fmla="*/ 7681 w 7681"/>
              <a:gd name="T7" fmla="*/ 765 h 765"/>
              <a:gd name="T8" fmla="*/ 7681 w 7681"/>
              <a:gd name="T9" fmla="*/ 0 h 765"/>
              <a:gd name="T10" fmla="*/ 4374 w 7681"/>
              <a:gd name="T11" fmla="*/ 0 h 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681" h="765">
                <a:moveTo>
                  <a:pt x="4374" y="0"/>
                </a:moveTo>
                <a:lnTo>
                  <a:pt x="0" y="55"/>
                </a:lnTo>
                <a:lnTo>
                  <a:pt x="0" y="159"/>
                </a:lnTo>
                <a:lnTo>
                  <a:pt x="7681" y="765"/>
                </a:lnTo>
                <a:lnTo>
                  <a:pt x="7681" y="0"/>
                </a:lnTo>
                <a:lnTo>
                  <a:pt x="4374" y="0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9"/>
          <p:cNvSpPr>
            <a:spLocks/>
          </p:cNvSpPr>
          <p:nvPr userDrawn="1"/>
        </p:nvSpPr>
        <p:spPr bwMode="auto">
          <a:xfrm>
            <a:off x="1588" y="-22225"/>
            <a:ext cx="12193588" cy="254500"/>
          </a:xfrm>
          <a:custGeom>
            <a:avLst/>
            <a:gdLst>
              <a:gd name="T0" fmla="*/ 0 w 7681"/>
              <a:gd name="T1" fmla="*/ 0 h 377"/>
              <a:gd name="T2" fmla="*/ 0 w 7681"/>
              <a:gd name="T3" fmla="*/ 81 h 377"/>
              <a:gd name="T4" fmla="*/ 7681 w 7681"/>
              <a:gd name="T5" fmla="*/ 377 h 377"/>
              <a:gd name="T6" fmla="*/ 7681 w 7681"/>
              <a:gd name="T7" fmla="*/ 0 h 377"/>
              <a:gd name="T8" fmla="*/ 0 w 7681"/>
              <a:gd name="T9" fmla="*/ 0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81" h="377">
                <a:moveTo>
                  <a:pt x="0" y="0"/>
                </a:moveTo>
                <a:lnTo>
                  <a:pt x="0" y="81"/>
                </a:lnTo>
                <a:lnTo>
                  <a:pt x="7681" y="377"/>
                </a:lnTo>
                <a:lnTo>
                  <a:pt x="7681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1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 userDrawn="1">
            <p:ph type="pic" sz="quarter" idx="10"/>
          </p:nvPr>
        </p:nvSpPr>
        <p:spPr>
          <a:xfrm>
            <a:off x="381000" y="1570514"/>
            <a:ext cx="5119914" cy="3817030"/>
          </a:xfrm>
          <a:prstGeom prst="snip2Diag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EACEDAD-B884-47C0-86F4-021738D5A3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632" y="5566359"/>
            <a:ext cx="2139516" cy="69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9326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1588" y="6134100"/>
            <a:ext cx="11185525" cy="723900"/>
          </a:xfrm>
          <a:custGeom>
            <a:avLst/>
            <a:gdLst>
              <a:gd name="T0" fmla="*/ 7046 w 7046"/>
              <a:gd name="T1" fmla="*/ 456 h 456"/>
              <a:gd name="T2" fmla="*/ 0 w 7046"/>
              <a:gd name="T3" fmla="*/ 0 h 456"/>
              <a:gd name="T4" fmla="*/ 0 w 7046"/>
              <a:gd name="T5" fmla="*/ 456 h 456"/>
              <a:gd name="T6" fmla="*/ 7046 w 7046"/>
              <a:gd name="T7" fmla="*/ 456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046" h="456">
                <a:moveTo>
                  <a:pt x="7046" y="456"/>
                </a:moveTo>
                <a:lnTo>
                  <a:pt x="0" y="0"/>
                </a:lnTo>
                <a:lnTo>
                  <a:pt x="0" y="456"/>
                </a:lnTo>
                <a:lnTo>
                  <a:pt x="7046" y="45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1588" y="5676900"/>
            <a:ext cx="12206288" cy="1181100"/>
          </a:xfrm>
          <a:custGeom>
            <a:avLst/>
            <a:gdLst>
              <a:gd name="T0" fmla="*/ 7689 w 7689"/>
              <a:gd name="T1" fmla="*/ 744 h 744"/>
              <a:gd name="T2" fmla="*/ 7689 w 7689"/>
              <a:gd name="T3" fmla="*/ 0 h 744"/>
              <a:gd name="T4" fmla="*/ 0 w 7689"/>
              <a:gd name="T5" fmla="*/ 619 h 744"/>
              <a:gd name="T6" fmla="*/ 0 w 7689"/>
              <a:gd name="T7" fmla="*/ 744 h 744"/>
              <a:gd name="T8" fmla="*/ 7689 w 7689"/>
              <a:gd name="T9" fmla="*/ 744 h 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89" h="744">
                <a:moveTo>
                  <a:pt x="7689" y="744"/>
                </a:moveTo>
                <a:lnTo>
                  <a:pt x="7689" y="0"/>
                </a:lnTo>
                <a:lnTo>
                  <a:pt x="0" y="619"/>
                </a:lnTo>
                <a:lnTo>
                  <a:pt x="0" y="744"/>
                </a:lnTo>
                <a:lnTo>
                  <a:pt x="7689" y="744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1588" y="-768350"/>
            <a:ext cx="12206288" cy="1549400"/>
          </a:xfrm>
          <a:custGeom>
            <a:avLst/>
            <a:gdLst>
              <a:gd name="T0" fmla="*/ 0 w 7801"/>
              <a:gd name="T1" fmla="*/ 976 h 976"/>
              <a:gd name="T2" fmla="*/ 7801 w 7801"/>
              <a:gd name="T3" fmla="*/ 536 h 976"/>
              <a:gd name="T4" fmla="*/ 0 w 7801"/>
              <a:gd name="T5" fmla="*/ 0 h 976"/>
              <a:gd name="T6" fmla="*/ 0 w 7801"/>
              <a:gd name="T7" fmla="*/ 976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01" h="976">
                <a:moveTo>
                  <a:pt x="0" y="976"/>
                </a:moveTo>
                <a:lnTo>
                  <a:pt x="7801" y="536"/>
                </a:lnTo>
                <a:lnTo>
                  <a:pt x="0" y="0"/>
                </a:lnTo>
                <a:lnTo>
                  <a:pt x="0" y="97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14288" y="-781050"/>
            <a:ext cx="12193588" cy="1214438"/>
          </a:xfrm>
          <a:custGeom>
            <a:avLst/>
            <a:gdLst>
              <a:gd name="T0" fmla="*/ 4374 w 7681"/>
              <a:gd name="T1" fmla="*/ 0 h 765"/>
              <a:gd name="T2" fmla="*/ 0 w 7681"/>
              <a:gd name="T3" fmla="*/ 55 h 765"/>
              <a:gd name="T4" fmla="*/ 0 w 7681"/>
              <a:gd name="T5" fmla="*/ 159 h 765"/>
              <a:gd name="T6" fmla="*/ 7681 w 7681"/>
              <a:gd name="T7" fmla="*/ 765 h 765"/>
              <a:gd name="T8" fmla="*/ 7681 w 7681"/>
              <a:gd name="T9" fmla="*/ 0 h 765"/>
              <a:gd name="T10" fmla="*/ 4374 w 7681"/>
              <a:gd name="T11" fmla="*/ 0 h 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681" h="765">
                <a:moveTo>
                  <a:pt x="4374" y="0"/>
                </a:moveTo>
                <a:lnTo>
                  <a:pt x="0" y="55"/>
                </a:lnTo>
                <a:lnTo>
                  <a:pt x="0" y="159"/>
                </a:lnTo>
                <a:lnTo>
                  <a:pt x="7681" y="765"/>
                </a:lnTo>
                <a:lnTo>
                  <a:pt x="7681" y="0"/>
                </a:lnTo>
                <a:lnTo>
                  <a:pt x="4374" y="0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9"/>
          <p:cNvSpPr>
            <a:spLocks/>
          </p:cNvSpPr>
          <p:nvPr userDrawn="1"/>
        </p:nvSpPr>
        <p:spPr bwMode="auto">
          <a:xfrm>
            <a:off x="14288" y="-781050"/>
            <a:ext cx="12193588" cy="598488"/>
          </a:xfrm>
          <a:custGeom>
            <a:avLst/>
            <a:gdLst>
              <a:gd name="T0" fmla="*/ 0 w 7681"/>
              <a:gd name="T1" fmla="*/ 0 h 377"/>
              <a:gd name="T2" fmla="*/ 0 w 7681"/>
              <a:gd name="T3" fmla="*/ 81 h 377"/>
              <a:gd name="T4" fmla="*/ 7681 w 7681"/>
              <a:gd name="T5" fmla="*/ 377 h 377"/>
              <a:gd name="T6" fmla="*/ 7681 w 7681"/>
              <a:gd name="T7" fmla="*/ 0 h 377"/>
              <a:gd name="T8" fmla="*/ 0 w 7681"/>
              <a:gd name="T9" fmla="*/ 0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81" h="377">
                <a:moveTo>
                  <a:pt x="0" y="0"/>
                </a:moveTo>
                <a:lnTo>
                  <a:pt x="0" y="81"/>
                </a:lnTo>
                <a:lnTo>
                  <a:pt x="7681" y="377"/>
                </a:lnTo>
                <a:lnTo>
                  <a:pt x="768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>
            <a:off x="1588" y="6081713"/>
            <a:ext cx="12206288" cy="776288"/>
          </a:xfrm>
          <a:custGeom>
            <a:avLst/>
            <a:gdLst>
              <a:gd name="T0" fmla="*/ 7689 w 7689"/>
              <a:gd name="T1" fmla="*/ 489 h 489"/>
              <a:gd name="T2" fmla="*/ 7689 w 7689"/>
              <a:gd name="T3" fmla="*/ 0 h 489"/>
              <a:gd name="T4" fmla="*/ 0 w 7689"/>
              <a:gd name="T5" fmla="*/ 442 h 489"/>
              <a:gd name="T6" fmla="*/ 0 w 7689"/>
              <a:gd name="T7" fmla="*/ 489 h 489"/>
              <a:gd name="T8" fmla="*/ 5020 w 7689"/>
              <a:gd name="T9" fmla="*/ 489 h 489"/>
              <a:gd name="T10" fmla="*/ 7689 w 7689"/>
              <a:gd name="T11" fmla="*/ 489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689" h="489">
                <a:moveTo>
                  <a:pt x="7689" y="489"/>
                </a:moveTo>
                <a:lnTo>
                  <a:pt x="7689" y="0"/>
                </a:lnTo>
                <a:lnTo>
                  <a:pt x="0" y="442"/>
                </a:lnTo>
                <a:lnTo>
                  <a:pt x="0" y="489"/>
                </a:lnTo>
                <a:lnTo>
                  <a:pt x="5020" y="489"/>
                </a:lnTo>
                <a:lnTo>
                  <a:pt x="7689" y="489"/>
                </a:lnTo>
                <a:close/>
              </a:path>
            </a:pathLst>
          </a:custGeom>
          <a:gradFill>
            <a:gsLst>
              <a:gs pos="51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F1DB1066-4D1A-4D7E-8D3E-8711B58A26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438" y="485765"/>
            <a:ext cx="2139517" cy="69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83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64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84917" y="798991"/>
            <a:ext cx="4368908" cy="5461134"/>
          </a:xfrm>
          <a:prstGeom prst="rect">
            <a:avLst/>
          </a:prstGeom>
        </p:spPr>
      </p:pic>
      <p:sp>
        <p:nvSpPr>
          <p:cNvPr id="5" name="Freeform 5"/>
          <p:cNvSpPr>
            <a:spLocks/>
          </p:cNvSpPr>
          <p:nvPr userDrawn="1"/>
        </p:nvSpPr>
        <p:spPr bwMode="auto">
          <a:xfrm>
            <a:off x="1588" y="6134100"/>
            <a:ext cx="11185525" cy="723900"/>
          </a:xfrm>
          <a:custGeom>
            <a:avLst/>
            <a:gdLst>
              <a:gd name="T0" fmla="*/ 7046 w 7046"/>
              <a:gd name="T1" fmla="*/ 456 h 456"/>
              <a:gd name="T2" fmla="*/ 0 w 7046"/>
              <a:gd name="T3" fmla="*/ 0 h 456"/>
              <a:gd name="T4" fmla="*/ 0 w 7046"/>
              <a:gd name="T5" fmla="*/ 456 h 456"/>
              <a:gd name="T6" fmla="*/ 7046 w 7046"/>
              <a:gd name="T7" fmla="*/ 456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046" h="456">
                <a:moveTo>
                  <a:pt x="7046" y="456"/>
                </a:moveTo>
                <a:lnTo>
                  <a:pt x="0" y="0"/>
                </a:lnTo>
                <a:lnTo>
                  <a:pt x="0" y="456"/>
                </a:lnTo>
                <a:lnTo>
                  <a:pt x="7046" y="45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6"/>
          <p:cNvSpPr>
            <a:spLocks/>
          </p:cNvSpPr>
          <p:nvPr userDrawn="1"/>
        </p:nvSpPr>
        <p:spPr bwMode="auto">
          <a:xfrm>
            <a:off x="1588" y="5676900"/>
            <a:ext cx="12206288" cy="1181100"/>
          </a:xfrm>
          <a:custGeom>
            <a:avLst/>
            <a:gdLst>
              <a:gd name="T0" fmla="*/ 7689 w 7689"/>
              <a:gd name="T1" fmla="*/ 744 h 744"/>
              <a:gd name="T2" fmla="*/ 7689 w 7689"/>
              <a:gd name="T3" fmla="*/ 0 h 744"/>
              <a:gd name="T4" fmla="*/ 0 w 7689"/>
              <a:gd name="T5" fmla="*/ 619 h 744"/>
              <a:gd name="T6" fmla="*/ 0 w 7689"/>
              <a:gd name="T7" fmla="*/ 744 h 744"/>
              <a:gd name="T8" fmla="*/ 7689 w 7689"/>
              <a:gd name="T9" fmla="*/ 744 h 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89" h="744">
                <a:moveTo>
                  <a:pt x="7689" y="744"/>
                </a:moveTo>
                <a:lnTo>
                  <a:pt x="7689" y="0"/>
                </a:lnTo>
                <a:lnTo>
                  <a:pt x="0" y="619"/>
                </a:lnTo>
                <a:lnTo>
                  <a:pt x="0" y="744"/>
                </a:lnTo>
                <a:lnTo>
                  <a:pt x="7689" y="744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1588" y="15875"/>
            <a:ext cx="12206288" cy="1549400"/>
          </a:xfrm>
          <a:custGeom>
            <a:avLst/>
            <a:gdLst>
              <a:gd name="T0" fmla="*/ 0 w 7801"/>
              <a:gd name="T1" fmla="*/ 976 h 976"/>
              <a:gd name="T2" fmla="*/ 7801 w 7801"/>
              <a:gd name="T3" fmla="*/ 536 h 976"/>
              <a:gd name="T4" fmla="*/ 0 w 7801"/>
              <a:gd name="T5" fmla="*/ 0 h 976"/>
              <a:gd name="T6" fmla="*/ 0 w 7801"/>
              <a:gd name="T7" fmla="*/ 976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01" h="976">
                <a:moveTo>
                  <a:pt x="0" y="976"/>
                </a:moveTo>
                <a:lnTo>
                  <a:pt x="7801" y="536"/>
                </a:lnTo>
                <a:lnTo>
                  <a:pt x="0" y="0"/>
                </a:lnTo>
                <a:lnTo>
                  <a:pt x="0" y="97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8"/>
          <p:cNvSpPr>
            <a:spLocks/>
          </p:cNvSpPr>
          <p:nvPr userDrawn="1"/>
        </p:nvSpPr>
        <p:spPr bwMode="auto">
          <a:xfrm>
            <a:off x="14288" y="3175"/>
            <a:ext cx="12193588" cy="1214438"/>
          </a:xfrm>
          <a:custGeom>
            <a:avLst/>
            <a:gdLst>
              <a:gd name="T0" fmla="*/ 4374 w 7681"/>
              <a:gd name="T1" fmla="*/ 0 h 765"/>
              <a:gd name="T2" fmla="*/ 0 w 7681"/>
              <a:gd name="T3" fmla="*/ 55 h 765"/>
              <a:gd name="T4" fmla="*/ 0 w 7681"/>
              <a:gd name="T5" fmla="*/ 159 h 765"/>
              <a:gd name="T6" fmla="*/ 7681 w 7681"/>
              <a:gd name="T7" fmla="*/ 765 h 765"/>
              <a:gd name="T8" fmla="*/ 7681 w 7681"/>
              <a:gd name="T9" fmla="*/ 0 h 765"/>
              <a:gd name="T10" fmla="*/ 4374 w 7681"/>
              <a:gd name="T11" fmla="*/ 0 h 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681" h="765">
                <a:moveTo>
                  <a:pt x="4374" y="0"/>
                </a:moveTo>
                <a:lnTo>
                  <a:pt x="0" y="55"/>
                </a:lnTo>
                <a:lnTo>
                  <a:pt x="0" y="159"/>
                </a:lnTo>
                <a:lnTo>
                  <a:pt x="7681" y="765"/>
                </a:lnTo>
                <a:lnTo>
                  <a:pt x="7681" y="0"/>
                </a:lnTo>
                <a:lnTo>
                  <a:pt x="4374" y="0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9"/>
          <p:cNvSpPr>
            <a:spLocks/>
          </p:cNvSpPr>
          <p:nvPr userDrawn="1"/>
        </p:nvSpPr>
        <p:spPr bwMode="auto">
          <a:xfrm>
            <a:off x="14288" y="3175"/>
            <a:ext cx="12193588" cy="598488"/>
          </a:xfrm>
          <a:custGeom>
            <a:avLst/>
            <a:gdLst>
              <a:gd name="T0" fmla="*/ 0 w 7681"/>
              <a:gd name="T1" fmla="*/ 0 h 377"/>
              <a:gd name="T2" fmla="*/ 0 w 7681"/>
              <a:gd name="T3" fmla="*/ 81 h 377"/>
              <a:gd name="T4" fmla="*/ 7681 w 7681"/>
              <a:gd name="T5" fmla="*/ 377 h 377"/>
              <a:gd name="T6" fmla="*/ 7681 w 7681"/>
              <a:gd name="T7" fmla="*/ 0 h 377"/>
              <a:gd name="T8" fmla="*/ 0 w 7681"/>
              <a:gd name="T9" fmla="*/ 0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81" h="377">
                <a:moveTo>
                  <a:pt x="0" y="0"/>
                </a:moveTo>
                <a:lnTo>
                  <a:pt x="0" y="81"/>
                </a:lnTo>
                <a:lnTo>
                  <a:pt x="7681" y="377"/>
                </a:lnTo>
                <a:lnTo>
                  <a:pt x="7681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1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0"/>
          <p:cNvSpPr>
            <a:spLocks/>
          </p:cNvSpPr>
          <p:nvPr userDrawn="1"/>
        </p:nvSpPr>
        <p:spPr bwMode="auto">
          <a:xfrm>
            <a:off x="1588" y="6081713"/>
            <a:ext cx="12206288" cy="776288"/>
          </a:xfrm>
          <a:custGeom>
            <a:avLst/>
            <a:gdLst>
              <a:gd name="T0" fmla="*/ 7689 w 7689"/>
              <a:gd name="T1" fmla="*/ 489 h 489"/>
              <a:gd name="T2" fmla="*/ 7689 w 7689"/>
              <a:gd name="T3" fmla="*/ 0 h 489"/>
              <a:gd name="T4" fmla="*/ 0 w 7689"/>
              <a:gd name="T5" fmla="*/ 442 h 489"/>
              <a:gd name="T6" fmla="*/ 0 w 7689"/>
              <a:gd name="T7" fmla="*/ 489 h 489"/>
              <a:gd name="T8" fmla="*/ 5020 w 7689"/>
              <a:gd name="T9" fmla="*/ 489 h 489"/>
              <a:gd name="T10" fmla="*/ 7689 w 7689"/>
              <a:gd name="T11" fmla="*/ 489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689" h="489">
                <a:moveTo>
                  <a:pt x="7689" y="489"/>
                </a:moveTo>
                <a:lnTo>
                  <a:pt x="7689" y="0"/>
                </a:lnTo>
                <a:lnTo>
                  <a:pt x="0" y="442"/>
                </a:lnTo>
                <a:lnTo>
                  <a:pt x="0" y="489"/>
                </a:lnTo>
                <a:lnTo>
                  <a:pt x="5020" y="489"/>
                </a:lnTo>
                <a:lnTo>
                  <a:pt x="7689" y="489"/>
                </a:lnTo>
                <a:close/>
              </a:path>
            </a:pathLst>
          </a:custGeom>
          <a:gradFill>
            <a:gsLst>
              <a:gs pos="51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19601"/>
            <a:ext cx="10515600" cy="76358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3A1BE5-9458-479F-92F3-CA187DFBBA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453" y="5329227"/>
            <a:ext cx="2139516" cy="69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76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322D0BB-B3CE-4FC4-B1AA-21F98102BC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835" y="1217613"/>
            <a:ext cx="3671278" cy="5495925"/>
          </a:xfrm>
          <a:prstGeom prst="rect">
            <a:avLst/>
          </a:prstGeom>
        </p:spPr>
      </p:pic>
      <p:sp>
        <p:nvSpPr>
          <p:cNvPr id="5" name="Freeform 5"/>
          <p:cNvSpPr>
            <a:spLocks/>
          </p:cNvSpPr>
          <p:nvPr userDrawn="1"/>
        </p:nvSpPr>
        <p:spPr bwMode="auto">
          <a:xfrm>
            <a:off x="1588" y="6134100"/>
            <a:ext cx="11185525" cy="723900"/>
          </a:xfrm>
          <a:custGeom>
            <a:avLst/>
            <a:gdLst>
              <a:gd name="T0" fmla="*/ 7046 w 7046"/>
              <a:gd name="T1" fmla="*/ 456 h 456"/>
              <a:gd name="T2" fmla="*/ 0 w 7046"/>
              <a:gd name="T3" fmla="*/ 0 h 456"/>
              <a:gd name="T4" fmla="*/ 0 w 7046"/>
              <a:gd name="T5" fmla="*/ 456 h 456"/>
              <a:gd name="T6" fmla="*/ 7046 w 7046"/>
              <a:gd name="T7" fmla="*/ 456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046" h="456">
                <a:moveTo>
                  <a:pt x="7046" y="456"/>
                </a:moveTo>
                <a:lnTo>
                  <a:pt x="0" y="0"/>
                </a:lnTo>
                <a:lnTo>
                  <a:pt x="0" y="456"/>
                </a:lnTo>
                <a:lnTo>
                  <a:pt x="7046" y="45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6"/>
          <p:cNvSpPr>
            <a:spLocks/>
          </p:cNvSpPr>
          <p:nvPr userDrawn="1"/>
        </p:nvSpPr>
        <p:spPr bwMode="auto">
          <a:xfrm>
            <a:off x="1588" y="5676900"/>
            <a:ext cx="12206288" cy="1181100"/>
          </a:xfrm>
          <a:custGeom>
            <a:avLst/>
            <a:gdLst>
              <a:gd name="T0" fmla="*/ 7689 w 7689"/>
              <a:gd name="T1" fmla="*/ 744 h 744"/>
              <a:gd name="T2" fmla="*/ 7689 w 7689"/>
              <a:gd name="T3" fmla="*/ 0 h 744"/>
              <a:gd name="T4" fmla="*/ 0 w 7689"/>
              <a:gd name="T5" fmla="*/ 619 h 744"/>
              <a:gd name="T6" fmla="*/ 0 w 7689"/>
              <a:gd name="T7" fmla="*/ 744 h 744"/>
              <a:gd name="T8" fmla="*/ 7689 w 7689"/>
              <a:gd name="T9" fmla="*/ 744 h 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89" h="744">
                <a:moveTo>
                  <a:pt x="7689" y="744"/>
                </a:moveTo>
                <a:lnTo>
                  <a:pt x="7689" y="0"/>
                </a:lnTo>
                <a:lnTo>
                  <a:pt x="0" y="619"/>
                </a:lnTo>
                <a:lnTo>
                  <a:pt x="0" y="744"/>
                </a:lnTo>
                <a:lnTo>
                  <a:pt x="7689" y="744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1588" y="15875"/>
            <a:ext cx="12206288" cy="1549400"/>
          </a:xfrm>
          <a:custGeom>
            <a:avLst/>
            <a:gdLst>
              <a:gd name="T0" fmla="*/ 0 w 7801"/>
              <a:gd name="T1" fmla="*/ 976 h 976"/>
              <a:gd name="T2" fmla="*/ 7801 w 7801"/>
              <a:gd name="T3" fmla="*/ 536 h 976"/>
              <a:gd name="T4" fmla="*/ 0 w 7801"/>
              <a:gd name="T5" fmla="*/ 0 h 976"/>
              <a:gd name="T6" fmla="*/ 0 w 7801"/>
              <a:gd name="T7" fmla="*/ 976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01" h="976">
                <a:moveTo>
                  <a:pt x="0" y="976"/>
                </a:moveTo>
                <a:lnTo>
                  <a:pt x="7801" y="536"/>
                </a:lnTo>
                <a:lnTo>
                  <a:pt x="0" y="0"/>
                </a:lnTo>
                <a:lnTo>
                  <a:pt x="0" y="97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8"/>
          <p:cNvSpPr>
            <a:spLocks/>
          </p:cNvSpPr>
          <p:nvPr userDrawn="1"/>
        </p:nvSpPr>
        <p:spPr bwMode="auto">
          <a:xfrm>
            <a:off x="14288" y="3175"/>
            <a:ext cx="12193588" cy="1214438"/>
          </a:xfrm>
          <a:custGeom>
            <a:avLst/>
            <a:gdLst>
              <a:gd name="T0" fmla="*/ 4374 w 7681"/>
              <a:gd name="T1" fmla="*/ 0 h 765"/>
              <a:gd name="T2" fmla="*/ 0 w 7681"/>
              <a:gd name="T3" fmla="*/ 55 h 765"/>
              <a:gd name="T4" fmla="*/ 0 w 7681"/>
              <a:gd name="T5" fmla="*/ 159 h 765"/>
              <a:gd name="T6" fmla="*/ 7681 w 7681"/>
              <a:gd name="T7" fmla="*/ 765 h 765"/>
              <a:gd name="T8" fmla="*/ 7681 w 7681"/>
              <a:gd name="T9" fmla="*/ 0 h 765"/>
              <a:gd name="T10" fmla="*/ 4374 w 7681"/>
              <a:gd name="T11" fmla="*/ 0 h 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681" h="765">
                <a:moveTo>
                  <a:pt x="4374" y="0"/>
                </a:moveTo>
                <a:lnTo>
                  <a:pt x="0" y="55"/>
                </a:lnTo>
                <a:lnTo>
                  <a:pt x="0" y="159"/>
                </a:lnTo>
                <a:lnTo>
                  <a:pt x="7681" y="765"/>
                </a:lnTo>
                <a:lnTo>
                  <a:pt x="7681" y="0"/>
                </a:lnTo>
                <a:lnTo>
                  <a:pt x="4374" y="0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9"/>
          <p:cNvSpPr>
            <a:spLocks/>
          </p:cNvSpPr>
          <p:nvPr userDrawn="1"/>
        </p:nvSpPr>
        <p:spPr bwMode="auto">
          <a:xfrm>
            <a:off x="14288" y="3175"/>
            <a:ext cx="12193588" cy="598488"/>
          </a:xfrm>
          <a:custGeom>
            <a:avLst/>
            <a:gdLst>
              <a:gd name="T0" fmla="*/ 0 w 7681"/>
              <a:gd name="T1" fmla="*/ 0 h 377"/>
              <a:gd name="T2" fmla="*/ 0 w 7681"/>
              <a:gd name="T3" fmla="*/ 81 h 377"/>
              <a:gd name="T4" fmla="*/ 7681 w 7681"/>
              <a:gd name="T5" fmla="*/ 377 h 377"/>
              <a:gd name="T6" fmla="*/ 7681 w 7681"/>
              <a:gd name="T7" fmla="*/ 0 h 377"/>
              <a:gd name="T8" fmla="*/ 0 w 7681"/>
              <a:gd name="T9" fmla="*/ 0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81" h="377">
                <a:moveTo>
                  <a:pt x="0" y="0"/>
                </a:moveTo>
                <a:lnTo>
                  <a:pt x="0" y="81"/>
                </a:lnTo>
                <a:lnTo>
                  <a:pt x="7681" y="377"/>
                </a:lnTo>
                <a:lnTo>
                  <a:pt x="7681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1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0"/>
          <p:cNvSpPr>
            <a:spLocks/>
          </p:cNvSpPr>
          <p:nvPr userDrawn="1"/>
        </p:nvSpPr>
        <p:spPr bwMode="auto">
          <a:xfrm>
            <a:off x="1588" y="6081713"/>
            <a:ext cx="12206288" cy="776288"/>
          </a:xfrm>
          <a:custGeom>
            <a:avLst/>
            <a:gdLst>
              <a:gd name="T0" fmla="*/ 7689 w 7689"/>
              <a:gd name="T1" fmla="*/ 489 h 489"/>
              <a:gd name="T2" fmla="*/ 7689 w 7689"/>
              <a:gd name="T3" fmla="*/ 0 h 489"/>
              <a:gd name="T4" fmla="*/ 0 w 7689"/>
              <a:gd name="T5" fmla="*/ 442 h 489"/>
              <a:gd name="T6" fmla="*/ 0 w 7689"/>
              <a:gd name="T7" fmla="*/ 489 h 489"/>
              <a:gd name="T8" fmla="*/ 5020 w 7689"/>
              <a:gd name="T9" fmla="*/ 489 h 489"/>
              <a:gd name="T10" fmla="*/ 7689 w 7689"/>
              <a:gd name="T11" fmla="*/ 489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689" h="489">
                <a:moveTo>
                  <a:pt x="7689" y="489"/>
                </a:moveTo>
                <a:lnTo>
                  <a:pt x="7689" y="0"/>
                </a:lnTo>
                <a:lnTo>
                  <a:pt x="0" y="442"/>
                </a:lnTo>
                <a:lnTo>
                  <a:pt x="0" y="489"/>
                </a:lnTo>
                <a:lnTo>
                  <a:pt x="5020" y="489"/>
                </a:lnTo>
                <a:lnTo>
                  <a:pt x="7689" y="489"/>
                </a:lnTo>
                <a:close/>
              </a:path>
            </a:pathLst>
          </a:custGeom>
          <a:gradFill>
            <a:gsLst>
              <a:gs pos="51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19601"/>
            <a:ext cx="10515600" cy="76358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3A1BE5-9458-479F-92F3-CA187DFBBA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453" y="5329227"/>
            <a:ext cx="2139516" cy="69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912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84917" y="799637"/>
            <a:ext cx="4368908" cy="5459842"/>
          </a:xfrm>
          <a:prstGeom prst="rect">
            <a:avLst/>
          </a:prstGeom>
        </p:spPr>
      </p:pic>
      <p:sp>
        <p:nvSpPr>
          <p:cNvPr id="5" name="Freeform 5"/>
          <p:cNvSpPr>
            <a:spLocks/>
          </p:cNvSpPr>
          <p:nvPr userDrawn="1"/>
        </p:nvSpPr>
        <p:spPr bwMode="auto">
          <a:xfrm>
            <a:off x="1588" y="6134100"/>
            <a:ext cx="11185525" cy="723900"/>
          </a:xfrm>
          <a:custGeom>
            <a:avLst/>
            <a:gdLst>
              <a:gd name="T0" fmla="*/ 7046 w 7046"/>
              <a:gd name="T1" fmla="*/ 456 h 456"/>
              <a:gd name="T2" fmla="*/ 0 w 7046"/>
              <a:gd name="T3" fmla="*/ 0 h 456"/>
              <a:gd name="T4" fmla="*/ 0 w 7046"/>
              <a:gd name="T5" fmla="*/ 456 h 456"/>
              <a:gd name="T6" fmla="*/ 7046 w 7046"/>
              <a:gd name="T7" fmla="*/ 456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046" h="456">
                <a:moveTo>
                  <a:pt x="7046" y="456"/>
                </a:moveTo>
                <a:lnTo>
                  <a:pt x="0" y="0"/>
                </a:lnTo>
                <a:lnTo>
                  <a:pt x="0" y="456"/>
                </a:lnTo>
                <a:lnTo>
                  <a:pt x="7046" y="45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6"/>
          <p:cNvSpPr>
            <a:spLocks/>
          </p:cNvSpPr>
          <p:nvPr userDrawn="1"/>
        </p:nvSpPr>
        <p:spPr bwMode="auto">
          <a:xfrm>
            <a:off x="1588" y="5676900"/>
            <a:ext cx="12206288" cy="1181100"/>
          </a:xfrm>
          <a:custGeom>
            <a:avLst/>
            <a:gdLst>
              <a:gd name="T0" fmla="*/ 7689 w 7689"/>
              <a:gd name="T1" fmla="*/ 744 h 744"/>
              <a:gd name="T2" fmla="*/ 7689 w 7689"/>
              <a:gd name="T3" fmla="*/ 0 h 744"/>
              <a:gd name="T4" fmla="*/ 0 w 7689"/>
              <a:gd name="T5" fmla="*/ 619 h 744"/>
              <a:gd name="T6" fmla="*/ 0 w 7689"/>
              <a:gd name="T7" fmla="*/ 744 h 744"/>
              <a:gd name="T8" fmla="*/ 7689 w 7689"/>
              <a:gd name="T9" fmla="*/ 744 h 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89" h="744">
                <a:moveTo>
                  <a:pt x="7689" y="744"/>
                </a:moveTo>
                <a:lnTo>
                  <a:pt x="7689" y="0"/>
                </a:lnTo>
                <a:lnTo>
                  <a:pt x="0" y="619"/>
                </a:lnTo>
                <a:lnTo>
                  <a:pt x="0" y="744"/>
                </a:lnTo>
                <a:lnTo>
                  <a:pt x="7689" y="744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1588" y="15875"/>
            <a:ext cx="12206288" cy="1549400"/>
          </a:xfrm>
          <a:custGeom>
            <a:avLst/>
            <a:gdLst>
              <a:gd name="T0" fmla="*/ 0 w 7801"/>
              <a:gd name="T1" fmla="*/ 976 h 976"/>
              <a:gd name="T2" fmla="*/ 7801 w 7801"/>
              <a:gd name="T3" fmla="*/ 536 h 976"/>
              <a:gd name="T4" fmla="*/ 0 w 7801"/>
              <a:gd name="T5" fmla="*/ 0 h 976"/>
              <a:gd name="T6" fmla="*/ 0 w 7801"/>
              <a:gd name="T7" fmla="*/ 976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01" h="976">
                <a:moveTo>
                  <a:pt x="0" y="976"/>
                </a:moveTo>
                <a:lnTo>
                  <a:pt x="7801" y="536"/>
                </a:lnTo>
                <a:lnTo>
                  <a:pt x="0" y="0"/>
                </a:lnTo>
                <a:lnTo>
                  <a:pt x="0" y="97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8"/>
          <p:cNvSpPr>
            <a:spLocks/>
          </p:cNvSpPr>
          <p:nvPr userDrawn="1"/>
        </p:nvSpPr>
        <p:spPr bwMode="auto">
          <a:xfrm>
            <a:off x="14288" y="3175"/>
            <a:ext cx="12193588" cy="1214438"/>
          </a:xfrm>
          <a:custGeom>
            <a:avLst/>
            <a:gdLst>
              <a:gd name="T0" fmla="*/ 4374 w 7681"/>
              <a:gd name="T1" fmla="*/ 0 h 765"/>
              <a:gd name="T2" fmla="*/ 0 w 7681"/>
              <a:gd name="T3" fmla="*/ 55 h 765"/>
              <a:gd name="T4" fmla="*/ 0 w 7681"/>
              <a:gd name="T5" fmla="*/ 159 h 765"/>
              <a:gd name="T6" fmla="*/ 7681 w 7681"/>
              <a:gd name="T7" fmla="*/ 765 h 765"/>
              <a:gd name="T8" fmla="*/ 7681 w 7681"/>
              <a:gd name="T9" fmla="*/ 0 h 765"/>
              <a:gd name="T10" fmla="*/ 4374 w 7681"/>
              <a:gd name="T11" fmla="*/ 0 h 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681" h="765">
                <a:moveTo>
                  <a:pt x="4374" y="0"/>
                </a:moveTo>
                <a:lnTo>
                  <a:pt x="0" y="55"/>
                </a:lnTo>
                <a:lnTo>
                  <a:pt x="0" y="159"/>
                </a:lnTo>
                <a:lnTo>
                  <a:pt x="7681" y="765"/>
                </a:lnTo>
                <a:lnTo>
                  <a:pt x="7681" y="0"/>
                </a:lnTo>
                <a:lnTo>
                  <a:pt x="4374" y="0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9"/>
          <p:cNvSpPr>
            <a:spLocks/>
          </p:cNvSpPr>
          <p:nvPr userDrawn="1"/>
        </p:nvSpPr>
        <p:spPr bwMode="auto">
          <a:xfrm>
            <a:off x="14288" y="3175"/>
            <a:ext cx="12193588" cy="598488"/>
          </a:xfrm>
          <a:custGeom>
            <a:avLst/>
            <a:gdLst>
              <a:gd name="T0" fmla="*/ 0 w 7681"/>
              <a:gd name="T1" fmla="*/ 0 h 377"/>
              <a:gd name="T2" fmla="*/ 0 w 7681"/>
              <a:gd name="T3" fmla="*/ 81 h 377"/>
              <a:gd name="T4" fmla="*/ 7681 w 7681"/>
              <a:gd name="T5" fmla="*/ 377 h 377"/>
              <a:gd name="T6" fmla="*/ 7681 w 7681"/>
              <a:gd name="T7" fmla="*/ 0 h 377"/>
              <a:gd name="T8" fmla="*/ 0 w 7681"/>
              <a:gd name="T9" fmla="*/ 0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81" h="377">
                <a:moveTo>
                  <a:pt x="0" y="0"/>
                </a:moveTo>
                <a:lnTo>
                  <a:pt x="0" y="81"/>
                </a:lnTo>
                <a:lnTo>
                  <a:pt x="7681" y="377"/>
                </a:lnTo>
                <a:lnTo>
                  <a:pt x="7681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1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0"/>
          <p:cNvSpPr>
            <a:spLocks/>
          </p:cNvSpPr>
          <p:nvPr userDrawn="1"/>
        </p:nvSpPr>
        <p:spPr bwMode="auto">
          <a:xfrm>
            <a:off x="1588" y="6081713"/>
            <a:ext cx="12206288" cy="776288"/>
          </a:xfrm>
          <a:custGeom>
            <a:avLst/>
            <a:gdLst>
              <a:gd name="T0" fmla="*/ 7689 w 7689"/>
              <a:gd name="T1" fmla="*/ 489 h 489"/>
              <a:gd name="T2" fmla="*/ 7689 w 7689"/>
              <a:gd name="T3" fmla="*/ 0 h 489"/>
              <a:gd name="T4" fmla="*/ 0 w 7689"/>
              <a:gd name="T5" fmla="*/ 442 h 489"/>
              <a:gd name="T6" fmla="*/ 0 w 7689"/>
              <a:gd name="T7" fmla="*/ 489 h 489"/>
              <a:gd name="T8" fmla="*/ 5020 w 7689"/>
              <a:gd name="T9" fmla="*/ 489 h 489"/>
              <a:gd name="T10" fmla="*/ 7689 w 7689"/>
              <a:gd name="T11" fmla="*/ 489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689" h="489">
                <a:moveTo>
                  <a:pt x="7689" y="489"/>
                </a:moveTo>
                <a:lnTo>
                  <a:pt x="7689" y="0"/>
                </a:lnTo>
                <a:lnTo>
                  <a:pt x="0" y="442"/>
                </a:lnTo>
                <a:lnTo>
                  <a:pt x="0" y="489"/>
                </a:lnTo>
                <a:lnTo>
                  <a:pt x="5020" y="489"/>
                </a:lnTo>
                <a:lnTo>
                  <a:pt x="7689" y="489"/>
                </a:lnTo>
                <a:close/>
              </a:path>
            </a:pathLst>
          </a:custGeom>
          <a:gradFill>
            <a:gsLst>
              <a:gs pos="51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19601"/>
            <a:ext cx="10515600" cy="76358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3A1BE5-9458-479F-92F3-CA187DFBBA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453" y="5329227"/>
            <a:ext cx="2139516" cy="69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656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1"/>
          <p:cNvSpPr>
            <a:spLocks/>
          </p:cNvSpPr>
          <p:nvPr userDrawn="1"/>
        </p:nvSpPr>
        <p:spPr bwMode="auto">
          <a:xfrm>
            <a:off x="-6350" y="6355334"/>
            <a:ext cx="4796997" cy="502666"/>
          </a:xfrm>
          <a:custGeom>
            <a:avLst/>
            <a:gdLst>
              <a:gd name="T0" fmla="*/ 0 w 2214"/>
              <a:gd name="T1" fmla="*/ 0 h 232"/>
              <a:gd name="T2" fmla="*/ 0 w 2214"/>
              <a:gd name="T3" fmla="*/ 232 h 232"/>
              <a:gd name="T4" fmla="*/ 2214 w 2214"/>
              <a:gd name="T5" fmla="*/ 232 h 232"/>
              <a:gd name="T6" fmla="*/ 0 w 2214"/>
              <a:gd name="T7" fmla="*/ 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14" h="232">
                <a:moveTo>
                  <a:pt x="0" y="0"/>
                </a:moveTo>
                <a:lnTo>
                  <a:pt x="0" y="232"/>
                </a:lnTo>
                <a:lnTo>
                  <a:pt x="2214" y="2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2"/>
          <p:cNvSpPr>
            <a:spLocks/>
          </p:cNvSpPr>
          <p:nvPr userDrawn="1"/>
        </p:nvSpPr>
        <p:spPr bwMode="auto">
          <a:xfrm>
            <a:off x="-6350" y="6032500"/>
            <a:ext cx="12217826" cy="825500"/>
          </a:xfrm>
          <a:custGeom>
            <a:avLst/>
            <a:gdLst>
              <a:gd name="T0" fmla="*/ 5639 w 5639"/>
              <a:gd name="T1" fmla="*/ 0 h 381"/>
              <a:gd name="T2" fmla="*/ 0 w 5639"/>
              <a:gd name="T3" fmla="*/ 381 h 381"/>
              <a:gd name="T4" fmla="*/ 5639 w 5639"/>
              <a:gd name="T5" fmla="*/ 381 h 381"/>
              <a:gd name="T6" fmla="*/ 5639 w 5639"/>
              <a:gd name="T7" fmla="*/ 0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39" h="381">
                <a:moveTo>
                  <a:pt x="5639" y="0"/>
                </a:moveTo>
                <a:lnTo>
                  <a:pt x="0" y="381"/>
                </a:lnTo>
                <a:lnTo>
                  <a:pt x="5639" y="381"/>
                </a:lnTo>
                <a:lnTo>
                  <a:pt x="5639" y="0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3"/>
          <p:cNvSpPr>
            <a:spLocks/>
          </p:cNvSpPr>
          <p:nvPr userDrawn="1"/>
        </p:nvSpPr>
        <p:spPr bwMode="auto">
          <a:xfrm>
            <a:off x="-6350" y="6260000"/>
            <a:ext cx="12217826" cy="598000"/>
          </a:xfrm>
          <a:custGeom>
            <a:avLst/>
            <a:gdLst>
              <a:gd name="T0" fmla="*/ 5639 w 5639"/>
              <a:gd name="T1" fmla="*/ 0 h 276"/>
              <a:gd name="T2" fmla="*/ 0 w 5639"/>
              <a:gd name="T3" fmla="*/ 276 h 276"/>
              <a:gd name="T4" fmla="*/ 5639 w 5639"/>
              <a:gd name="T5" fmla="*/ 276 h 276"/>
              <a:gd name="T6" fmla="*/ 5639 w 5639"/>
              <a:gd name="T7" fmla="*/ 0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39" h="276">
                <a:moveTo>
                  <a:pt x="5639" y="0"/>
                </a:moveTo>
                <a:lnTo>
                  <a:pt x="0" y="276"/>
                </a:lnTo>
                <a:lnTo>
                  <a:pt x="5639" y="276"/>
                </a:lnTo>
                <a:lnTo>
                  <a:pt x="5639" y="0"/>
                </a:lnTo>
                <a:close/>
              </a:path>
            </a:pathLst>
          </a:custGeom>
          <a:gradFill>
            <a:gsLst>
              <a:gs pos="51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8"/>
          <p:cNvSpPr>
            <a:spLocks/>
          </p:cNvSpPr>
          <p:nvPr userDrawn="1"/>
        </p:nvSpPr>
        <p:spPr bwMode="auto">
          <a:xfrm flipH="1">
            <a:off x="1588" y="-22224"/>
            <a:ext cx="12193588" cy="254500"/>
          </a:xfrm>
          <a:custGeom>
            <a:avLst/>
            <a:gdLst>
              <a:gd name="T0" fmla="*/ 4374 w 7681"/>
              <a:gd name="T1" fmla="*/ 0 h 765"/>
              <a:gd name="T2" fmla="*/ 0 w 7681"/>
              <a:gd name="T3" fmla="*/ 55 h 765"/>
              <a:gd name="T4" fmla="*/ 0 w 7681"/>
              <a:gd name="T5" fmla="*/ 159 h 765"/>
              <a:gd name="T6" fmla="*/ 7681 w 7681"/>
              <a:gd name="T7" fmla="*/ 765 h 765"/>
              <a:gd name="T8" fmla="*/ 7681 w 7681"/>
              <a:gd name="T9" fmla="*/ 0 h 765"/>
              <a:gd name="T10" fmla="*/ 4374 w 7681"/>
              <a:gd name="T11" fmla="*/ 0 h 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681" h="765">
                <a:moveTo>
                  <a:pt x="4374" y="0"/>
                </a:moveTo>
                <a:lnTo>
                  <a:pt x="0" y="55"/>
                </a:lnTo>
                <a:lnTo>
                  <a:pt x="0" y="159"/>
                </a:lnTo>
                <a:lnTo>
                  <a:pt x="7681" y="765"/>
                </a:lnTo>
                <a:lnTo>
                  <a:pt x="7681" y="0"/>
                </a:lnTo>
                <a:lnTo>
                  <a:pt x="437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9"/>
          <p:cNvSpPr>
            <a:spLocks/>
          </p:cNvSpPr>
          <p:nvPr userDrawn="1"/>
        </p:nvSpPr>
        <p:spPr bwMode="auto">
          <a:xfrm>
            <a:off x="1588" y="-22225"/>
            <a:ext cx="12193588" cy="254500"/>
          </a:xfrm>
          <a:custGeom>
            <a:avLst/>
            <a:gdLst>
              <a:gd name="T0" fmla="*/ 0 w 7681"/>
              <a:gd name="T1" fmla="*/ 0 h 377"/>
              <a:gd name="T2" fmla="*/ 0 w 7681"/>
              <a:gd name="T3" fmla="*/ 81 h 377"/>
              <a:gd name="T4" fmla="*/ 7681 w 7681"/>
              <a:gd name="T5" fmla="*/ 377 h 377"/>
              <a:gd name="T6" fmla="*/ 7681 w 7681"/>
              <a:gd name="T7" fmla="*/ 0 h 377"/>
              <a:gd name="T8" fmla="*/ 0 w 7681"/>
              <a:gd name="T9" fmla="*/ 0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81" h="377">
                <a:moveTo>
                  <a:pt x="0" y="0"/>
                </a:moveTo>
                <a:lnTo>
                  <a:pt x="0" y="81"/>
                </a:lnTo>
                <a:lnTo>
                  <a:pt x="7681" y="377"/>
                </a:lnTo>
                <a:lnTo>
                  <a:pt x="768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itle 1"/>
          <p:cNvSpPr>
            <a:spLocks noGrp="1"/>
          </p:cNvSpPr>
          <p:nvPr userDrawn="1">
            <p:ph type="title"/>
          </p:nvPr>
        </p:nvSpPr>
        <p:spPr>
          <a:xfrm>
            <a:off x="381000" y="519601"/>
            <a:ext cx="10515600" cy="763588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EEB79B-17BE-49E8-BE49-5DD791A982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632" y="5480148"/>
            <a:ext cx="2139516" cy="69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063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1"/>
          <p:cNvSpPr>
            <a:spLocks/>
          </p:cNvSpPr>
          <p:nvPr userDrawn="1"/>
        </p:nvSpPr>
        <p:spPr bwMode="auto">
          <a:xfrm>
            <a:off x="-6350" y="6355334"/>
            <a:ext cx="4796997" cy="502666"/>
          </a:xfrm>
          <a:custGeom>
            <a:avLst/>
            <a:gdLst>
              <a:gd name="T0" fmla="*/ 0 w 2214"/>
              <a:gd name="T1" fmla="*/ 0 h 232"/>
              <a:gd name="T2" fmla="*/ 0 w 2214"/>
              <a:gd name="T3" fmla="*/ 232 h 232"/>
              <a:gd name="T4" fmla="*/ 2214 w 2214"/>
              <a:gd name="T5" fmla="*/ 232 h 232"/>
              <a:gd name="T6" fmla="*/ 0 w 2214"/>
              <a:gd name="T7" fmla="*/ 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14" h="232">
                <a:moveTo>
                  <a:pt x="0" y="0"/>
                </a:moveTo>
                <a:lnTo>
                  <a:pt x="0" y="232"/>
                </a:lnTo>
                <a:lnTo>
                  <a:pt x="2214" y="2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2"/>
          <p:cNvSpPr>
            <a:spLocks/>
          </p:cNvSpPr>
          <p:nvPr userDrawn="1"/>
        </p:nvSpPr>
        <p:spPr bwMode="auto">
          <a:xfrm>
            <a:off x="-6350" y="6032500"/>
            <a:ext cx="12217826" cy="825500"/>
          </a:xfrm>
          <a:custGeom>
            <a:avLst/>
            <a:gdLst>
              <a:gd name="T0" fmla="*/ 5639 w 5639"/>
              <a:gd name="T1" fmla="*/ 0 h 381"/>
              <a:gd name="T2" fmla="*/ 0 w 5639"/>
              <a:gd name="T3" fmla="*/ 381 h 381"/>
              <a:gd name="T4" fmla="*/ 5639 w 5639"/>
              <a:gd name="T5" fmla="*/ 381 h 381"/>
              <a:gd name="T6" fmla="*/ 5639 w 5639"/>
              <a:gd name="T7" fmla="*/ 0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39" h="381">
                <a:moveTo>
                  <a:pt x="5639" y="0"/>
                </a:moveTo>
                <a:lnTo>
                  <a:pt x="0" y="381"/>
                </a:lnTo>
                <a:lnTo>
                  <a:pt x="5639" y="381"/>
                </a:lnTo>
                <a:lnTo>
                  <a:pt x="5639" y="0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3"/>
          <p:cNvSpPr>
            <a:spLocks/>
          </p:cNvSpPr>
          <p:nvPr userDrawn="1"/>
        </p:nvSpPr>
        <p:spPr bwMode="auto">
          <a:xfrm>
            <a:off x="-6350" y="6260000"/>
            <a:ext cx="12217826" cy="598000"/>
          </a:xfrm>
          <a:custGeom>
            <a:avLst/>
            <a:gdLst>
              <a:gd name="T0" fmla="*/ 5639 w 5639"/>
              <a:gd name="T1" fmla="*/ 0 h 276"/>
              <a:gd name="T2" fmla="*/ 0 w 5639"/>
              <a:gd name="T3" fmla="*/ 276 h 276"/>
              <a:gd name="T4" fmla="*/ 5639 w 5639"/>
              <a:gd name="T5" fmla="*/ 276 h 276"/>
              <a:gd name="T6" fmla="*/ 5639 w 5639"/>
              <a:gd name="T7" fmla="*/ 0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39" h="276">
                <a:moveTo>
                  <a:pt x="5639" y="0"/>
                </a:moveTo>
                <a:lnTo>
                  <a:pt x="0" y="276"/>
                </a:lnTo>
                <a:lnTo>
                  <a:pt x="5639" y="276"/>
                </a:lnTo>
                <a:lnTo>
                  <a:pt x="5639" y="0"/>
                </a:lnTo>
                <a:close/>
              </a:path>
            </a:pathLst>
          </a:custGeom>
          <a:gradFill>
            <a:gsLst>
              <a:gs pos="51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8"/>
          <p:cNvSpPr>
            <a:spLocks/>
          </p:cNvSpPr>
          <p:nvPr userDrawn="1"/>
        </p:nvSpPr>
        <p:spPr bwMode="auto">
          <a:xfrm flipH="1">
            <a:off x="1588" y="-22224"/>
            <a:ext cx="12193588" cy="254500"/>
          </a:xfrm>
          <a:custGeom>
            <a:avLst/>
            <a:gdLst>
              <a:gd name="T0" fmla="*/ 4374 w 7681"/>
              <a:gd name="T1" fmla="*/ 0 h 765"/>
              <a:gd name="T2" fmla="*/ 0 w 7681"/>
              <a:gd name="T3" fmla="*/ 55 h 765"/>
              <a:gd name="T4" fmla="*/ 0 w 7681"/>
              <a:gd name="T5" fmla="*/ 159 h 765"/>
              <a:gd name="T6" fmla="*/ 7681 w 7681"/>
              <a:gd name="T7" fmla="*/ 765 h 765"/>
              <a:gd name="T8" fmla="*/ 7681 w 7681"/>
              <a:gd name="T9" fmla="*/ 0 h 765"/>
              <a:gd name="T10" fmla="*/ 4374 w 7681"/>
              <a:gd name="T11" fmla="*/ 0 h 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681" h="765">
                <a:moveTo>
                  <a:pt x="4374" y="0"/>
                </a:moveTo>
                <a:lnTo>
                  <a:pt x="0" y="55"/>
                </a:lnTo>
                <a:lnTo>
                  <a:pt x="0" y="159"/>
                </a:lnTo>
                <a:lnTo>
                  <a:pt x="7681" y="765"/>
                </a:lnTo>
                <a:lnTo>
                  <a:pt x="7681" y="0"/>
                </a:lnTo>
                <a:lnTo>
                  <a:pt x="4374" y="0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9"/>
          <p:cNvSpPr>
            <a:spLocks/>
          </p:cNvSpPr>
          <p:nvPr userDrawn="1"/>
        </p:nvSpPr>
        <p:spPr bwMode="auto">
          <a:xfrm>
            <a:off x="1588" y="-22225"/>
            <a:ext cx="12193588" cy="254500"/>
          </a:xfrm>
          <a:custGeom>
            <a:avLst/>
            <a:gdLst>
              <a:gd name="T0" fmla="*/ 0 w 7681"/>
              <a:gd name="T1" fmla="*/ 0 h 377"/>
              <a:gd name="T2" fmla="*/ 0 w 7681"/>
              <a:gd name="T3" fmla="*/ 81 h 377"/>
              <a:gd name="T4" fmla="*/ 7681 w 7681"/>
              <a:gd name="T5" fmla="*/ 377 h 377"/>
              <a:gd name="T6" fmla="*/ 7681 w 7681"/>
              <a:gd name="T7" fmla="*/ 0 h 377"/>
              <a:gd name="T8" fmla="*/ 0 w 7681"/>
              <a:gd name="T9" fmla="*/ 0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81" h="377">
                <a:moveTo>
                  <a:pt x="0" y="0"/>
                </a:moveTo>
                <a:lnTo>
                  <a:pt x="0" y="81"/>
                </a:lnTo>
                <a:lnTo>
                  <a:pt x="7681" y="377"/>
                </a:lnTo>
                <a:lnTo>
                  <a:pt x="7681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1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 userDrawn="1">
            <p:ph type="pic" sz="quarter" idx="10"/>
          </p:nvPr>
        </p:nvSpPr>
        <p:spPr>
          <a:xfrm>
            <a:off x="381000" y="1663700"/>
            <a:ext cx="11315700" cy="29083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Title 1"/>
          <p:cNvSpPr>
            <a:spLocks noGrp="1"/>
          </p:cNvSpPr>
          <p:nvPr userDrawn="1">
            <p:ph type="title"/>
          </p:nvPr>
        </p:nvSpPr>
        <p:spPr>
          <a:xfrm>
            <a:off x="381000" y="519601"/>
            <a:ext cx="10515600" cy="763588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C97B067-D586-418A-8B47-045337DED8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632" y="5516990"/>
            <a:ext cx="2139516" cy="69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57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1"/>
          <p:cNvSpPr>
            <a:spLocks/>
          </p:cNvSpPr>
          <p:nvPr userDrawn="1"/>
        </p:nvSpPr>
        <p:spPr bwMode="auto">
          <a:xfrm>
            <a:off x="-6350" y="6355334"/>
            <a:ext cx="4796997" cy="502666"/>
          </a:xfrm>
          <a:custGeom>
            <a:avLst/>
            <a:gdLst>
              <a:gd name="T0" fmla="*/ 0 w 2214"/>
              <a:gd name="T1" fmla="*/ 0 h 232"/>
              <a:gd name="T2" fmla="*/ 0 w 2214"/>
              <a:gd name="T3" fmla="*/ 232 h 232"/>
              <a:gd name="T4" fmla="*/ 2214 w 2214"/>
              <a:gd name="T5" fmla="*/ 232 h 232"/>
              <a:gd name="T6" fmla="*/ 0 w 2214"/>
              <a:gd name="T7" fmla="*/ 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14" h="232">
                <a:moveTo>
                  <a:pt x="0" y="0"/>
                </a:moveTo>
                <a:lnTo>
                  <a:pt x="0" y="232"/>
                </a:lnTo>
                <a:lnTo>
                  <a:pt x="2214" y="2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2"/>
          <p:cNvSpPr>
            <a:spLocks/>
          </p:cNvSpPr>
          <p:nvPr userDrawn="1"/>
        </p:nvSpPr>
        <p:spPr bwMode="auto">
          <a:xfrm>
            <a:off x="-6350" y="6032500"/>
            <a:ext cx="12217826" cy="825500"/>
          </a:xfrm>
          <a:custGeom>
            <a:avLst/>
            <a:gdLst>
              <a:gd name="T0" fmla="*/ 5639 w 5639"/>
              <a:gd name="T1" fmla="*/ 0 h 381"/>
              <a:gd name="T2" fmla="*/ 0 w 5639"/>
              <a:gd name="T3" fmla="*/ 381 h 381"/>
              <a:gd name="T4" fmla="*/ 5639 w 5639"/>
              <a:gd name="T5" fmla="*/ 381 h 381"/>
              <a:gd name="T6" fmla="*/ 5639 w 5639"/>
              <a:gd name="T7" fmla="*/ 0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39" h="381">
                <a:moveTo>
                  <a:pt x="5639" y="0"/>
                </a:moveTo>
                <a:lnTo>
                  <a:pt x="0" y="381"/>
                </a:lnTo>
                <a:lnTo>
                  <a:pt x="5639" y="381"/>
                </a:lnTo>
                <a:lnTo>
                  <a:pt x="5639" y="0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3"/>
          <p:cNvSpPr>
            <a:spLocks/>
          </p:cNvSpPr>
          <p:nvPr userDrawn="1"/>
        </p:nvSpPr>
        <p:spPr bwMode="auto">
          <a:xfrm>
            <a:off x="-6350" y="6260000"/>
            <a:ext cx="12217826" cy="598000"/>
          </a:xfrm>
          <a:custGeom>
            <a:avLst/>
            <a:gdLst>
              <a:gd name="T0" fmla="*/ 5639 w 5639"/>
              <a:gd name="T1" fmla="*/ 0 h 276"/>
              <a:gd name="T2" fmla="*/ 0 w 5639"/>
              <a:gd name="T3" fmla="*/ 276 h 276"/>
              <a:gd name="T4" fmla="*/ 5639 w 5639"/>
              <a:gd name="T5" fmla="*/ 276 h 276"/>
              <a:gd name="T6" fmla="*/ 5639 w 5639"/>
              <a:gd name="T7" fmla="*/ 0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39" h="276">
                <a:moveTo>
                  <a:pt x="5639" y="0"/>
                </a:moveTo>
                <a:lnTo>
                  <a:pt x="0" y="276"/>
                </a:lnTo>
                <a:lnTo>
                  <a:pt x="5639" y="276"/>
                </a:lnTo>
                <a:lnTo>
                  <a:pt x="5639" y="0"/>
                </a:lnTo>
                <a:close/>
              </a:path>
            </a:pathLst>
          </a:custGeom>
          <a:gradFill>
            <a:gsLst>
              <a:gs pos="51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 userDrawn="1">
            <p:ph type="pic" sz="quarter" idx="10"/>
          </p:nvPr>
        </p:nvSpPr>
        <p:spPr>
          <a:xfrm>
            <a:off x="0" y="17780"/>
            <a:ext cx="12192000" cy="3489349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08F334-FDB1-4DD9-B117-E7E11A231B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632" y="5516990"/>
            <a:ext cx="2139516" cy="69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554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62280-17FD-43EE-8400-538163668DA1}" type="datetimeFigureOut">
              <a:rPr lang="en-US" smtClean="0"/>
              <a:t>6/20/2023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B49A5-7883-48E2-B7E0-DA6ACF410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74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1" r:id="rId4"/>
    <p:sldLayoutId id="2147483672" r:id="rId5"/>
    <p:sldLayoutId id="2147483671" r:id="rId6"/>
    <p:sldLayoutId id="2147483650" r:id="rId7"/>
    <p:sldLayoutId id="2147483659" r:id="rId8"/>
    <p:sldLayoutId id="2147483670" r:id="rId9"/>
    <p:sldLayoutId id="2147483666" r:id="rId10"/>
    <p:sldLayoutId id="2147483665" r:id="rId11"/>
    <p:sldLayoutId id="2147483658" r:id="rId12"/>
    <p:sldLayoutId id="2147483664" r:id="rId13"/>
    <p:sldLayoutId id="2147483657" r:id="rId14"/>
    <p:sldLayoutId id="2147483668" r:id="rId15"/>
    <p:sldLayoutId id="2147483669" r:id="rId16"/>
    <p:sldLayoutId id="2147483667" r:id="rId17"/>
    <p:sldLayoutId id="2147483655" r:id="rId18"/>
    <p:sldLayoutId id="2147483663" r:id="rId19"/>
    <p:sldLayoutId id="2147483662" r:id="rId20"/>
    <p:sldLayoutId id="2147483661" r:id="rId21"/>
    <p:sldLayoutId id="2147483660" r:id="rId22"/>
    <p:sldLayoutId id="2147483652" r:id="rId23"/>
    <p:sldLayoutId id="2147483656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1923143" y="2582615"/>
            <a:ext cx="8345714" cy="169277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6600" i="1" dirty="0" smtClean="0">
                <a:solidFill>
                  <a:schemeClr val="bg2"/>
                </a:solidFill>
                <a:latin typeface="+mj-lt"/>
              </a:rPr>
              <a:t>Facility</a:t>
            </a:r>
            <a:endParaRPr lang="en-US" altLang="en-US" sz="5400" i="1" dirty="0" smtClean="0">
              <a:solidFill>
                <a:schemeClr val="bg2"/>
              </a:solidFill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0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rPr>
              <a:t>Project Title</a:t>
            </a:r>
            <a:endParaRPr kumimoji="0" lang="en-US" altLang="en-US" sz="4400" b="0" i="1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7911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19601"/>
            <a:ext cx="3375297" cy="763588"/>
          </a:xfrm>
        </p:spPr>
        <p:txBody>
          <a:bodyPr/>
          <a:lstStyle/>
          <a:p>
            <a:r>
              <a:rPr lang="en-US" dirty="0"/>
              <a:t>PLAN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752400"/>
              </p:ext>
            </p:extLst>
          </p:nvPr>
        </p:nvGraphicFramePr>
        <p:xfrm>
          <a:off x="381000" y="1404877"/>
          <a:ext cx="5103222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3222">
                  <a:extLst>
                    <a:ext uri="{9D8B030D-6E8A-4147-A177-3AD203B41FA5}">
                      <a16:colId xmlns:a16="http://schemas.microsoft.com/office/drawing/2014/main" val="7072920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3"/>
                          </a:solidFill>
                        </a:rPr>
                        <a:t>Background: </a:t>
                      </a:r>
                      <a:r>
                        <a:rPr lang="en-US" b="1" dirty="0"/>
                        <a:t>Why did you choose this project</a:t>
                      </a:r>
                      <a:r>
                        <a:rPr lang="en-US" b="1" dirty="0" smtClean="0"/>
                        <a:t>? Why was it important to work on?</a:t>
                      </a:r>
                      <a:endParaRPr lang="en-US" b="1" dirty="0"/>
                    </a:p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980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/>
                        <a:t>Enter here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9612517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424240"/>
              </p:ext>
            </p:extLst>
          </p:nvPr>
        </p:nvGraphicFramePr>
        <p:xfrm>
          <a:off x="6137365" y="1398965"/>
          <a:ext cx="5553892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3892">
                  <a:extLst>
                    <a:ext uri="{9D8B030D-6E8A-4147-A177-3AD203B41FA5}">
                      <a16:colId xmlns:a16="http://schemas.microsoft.com/office/drawing/2014/main" val="7072920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3"/>
                          </a:solidFill>
                        </a:rPr>
                        <a:t>Project Aim: </a:t>
                      </a:r>
                      <a:r>
                        <a:rPr lang="en-US" b="1" dirty="0"/>
                        <a:t>What is your goal and how will it be measured?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980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/>
                        <a:t>Enter here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9612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0240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519601"/>
            <a:ext cx="9834154" cy="763588"/>
          </a:xfrm>
        </p:spPr>
        <p:txBody>
          <a:bodyPr>
            <a:normAutofit/>
          </a:bodyPr>
          <a:lstStyle/>
          <a:p>
            <a:r>
              <a:rPr lang="en-US" dirty="0"/>
              <a:t>DO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554586"/>
              </p:ext>
            </p:extLst>
          </p:nvPr>
        </p:nvGraphicFramePr>
        <p:xfrm>
          <a:off x="381000" y="1283189"/>
          <a:ext cx="10322561" cy="74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322561">
                  <a:extLst>
                    <a:ext uri="{9D8B030D-6E8A-4147-A177-3AD203B41FA5}">
                      <a16:colId xmlns:a16="http://schemas.microsoft.com/office/drawing/2014/main" val="31435247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What did you do</a:t>
                      </a:r>
                      <a:r>
                        <a:rPr lang="en-US" baseline="0" dirty="0"/>
                        <a:t> to make a change</a:t>
                      </a:r>
                      <a:r>
                        <a:rPr lang="en-US" baseline="0" dirty="0" smtClean="0"/>
                        <a:t>?   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2884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/>
                        <a:t>Enter </a:t>
                      </a:r>
                      <a:r>
                        <a:rPr lang="en-US" i="1" dirty="0" smtClean="0"/>
                        <a:t>your</a:t>
                      </a:r>
                      <a:r>
                        <a:rPr lang="en-US" i="1" baseline="0" dirty="0" smtClean="0"/>
                        <a:t> small tests of change here.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5534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341744" y="4537495"/>
            <a:ext cx="35368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you used driver diagrams or other tools to determine interventions, please email those separately and Jen will place in the slides.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41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519601"/>
            <a:ext cx="9834154" cy="763588"/>
          </a:xfrm>
        </p:spPr>
        <p:txBody>
          <a:bodyPr>
            <a:normAutofit/>
          </a:bodyPr>
          <a:lstStyle/>
          <a:p>
            <a:r>
              <a:rPr lang="en-US" dirty="0"/>
              <a:t>DO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372068"/>
              </p:ext>
            </p:extLst>
          </p:nvPr>
        </p:nvGraphicFramePr>
        <p:xfrm>
          <a:off x="381000" y="1283189"/>
          <a:ext cx="10322561" cy="74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322561">
                  <a:extLst>
                    <a:ext uri="{9D8B030D-6E8A-4147-A177-3AD203B41FA5}">
                      <a16:colId xmlns:a16="http://schemas.microsoft.com/office/drawing/2014/main" val="31435247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Did you involve</a:t>
                      </a:r>
                      <a:r>
                        <a:rPr lang="en-US" baseline="0" dirty="0" smtClean="0"/>
                        <a:t> patient and family partners in your work?  How?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2884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/>
                        <a:t>Enter </a:t>
                      </a:r>
                      <a:r>
                        <a:rPr lang="en-US" i="1" dirty="0" smtClean="0"/>
                        <a:t>here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553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7527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19601"/>
            <a:ext cx="9834154" cy="763588"/>
          </a:xfrm>
        </p:spPr>
        <p:txBody>
          <a:bodyPr>
            <a:normAutofit/>
          </a:bodyPr>
          <a:lstStyle/>
          <a:p>
            <a:r>
              <a:rPr lang="en-US" dirty="0" smtClean="0"/>
              <a:t>Study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882712"/>
              </p:ext>
            </p:extLst>
          </p:nvPr>
        </p:nvGraphicFramePr>
        <p:xfrm>
          <a:off x="380997" y="1214504"/>
          <a:ext cx="8665383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9928">
                  <a:extLst>
                    <a:ext uri="{9D8B030D-6E8A-4147-A177-3AD203B41FA5}">
                      <a16:colId xmlns:a16="http://schemas.microsoft.com/office/drawing/2014/main" val="1530239489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2302007"/>
                    </a:ext>
                  </a:extLst>
                </a:gridCol>
                <a:gridCol w="1765914">
                  <a:extLst>
                    <a:ext uri="{9D8B030D-6E8A-4147-A177-3AD203B41FA5}">
                      <a16:colId xmlns:a16="http://schemas.microsoft.com/office/drawing/2014/main" val="3722231491"/>
                    </a:ext>
                  </a:extLst>
                </a:gridCol>
                <a:gridCol w="1676501">
                  <a:extLst>
                    <a:ext uri="{9D8B030D-6E8A-4147-A177-3AD203B41FA5}">
                      <a16:colId xmlns:a16="http://schemas.microsoft.com/office/drawing/2014/main" val="28889464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BASELINE </a:t>
                      </a:r>
                    </a:p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REMEASURE </a:t>
                      </a:r>
                    </a:p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/>
                        <a:t>Did</a:t>
                      </a:r>
                      <a:r>
                        <a:rPr lang="en-US" i="0" baseline="0" dirty="0"/>
                        <a:t> you improve?</a:t>
                      </a:r>
                      <a:endParaRPr lang="en-US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7561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METRIC</a:t>
                      </a:r>
                      <a:r>
                        <a:rPr lang="en-US" baseline="0" dirty="0"/>
                        <a:t> #1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432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METRIC #2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480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Add more lines if additional</a:t>
                      </a:r>
                      <a:r>
                        <a:rPr lang="en-US" baseline="0" dirty="0"/>
                        <a:t> metrics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48559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0A115FF-BD54-4A0C-BB67-47A20C6B30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880592"/>
              </p:ext>
            </p:extLst>
          </p:nvPr>
        </p:nvGraphicFramePr>
        <p:xfrm>
          <a:off x="441382" y="3091643"/>
          <a:ext cx="11610703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0703">
                  <a:extLst>
                    <a:ext uri="{9D8B030D-6E8A-4147-A177-3AD203B41FA5}">
                      <a16:colId xmlns:a16="http://schemas.microsoft.com/office/drawing/2014/main" val="41716811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Explain the changes seen based on the data above or experiences; knowing some benefits may not be measurable in numbers.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312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/>
                        <a:t>Enter Here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87098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74879FC-A18F-4FF0-9922-EFE5FD78EBF1}"/>
              </a:ext>
            </a:extLst>
          </p:cNvPr>
          <p:cNvSpPr txBox="1"/>
          <p:nvPr/>
        </p:nvSpPr>
        <p:spPr>
          <a:xfrm>
            <a:off x="2674811" y="5449352"/>
            <a:ext cx="5938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Only the what is written in the second table and rate of improvement will be displayed in the poster and not raw baseline and remeasurement data.</a:t>
            </a:r>
          </a:p>
        </p:txBody>
      </p:sp>
    </p:spTree>
    <p:extLst>
      <p:ext uri="{BB962C8B-B14F-4D97-AF65-F5344CB8AC3E}">
        <p14:creationId xmlns:p14="http://schemas.microsoft.com/office/powerpoint/2010/main" val="1536908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19601"/>
            <a:ext cx="9834154" cy="763588"/>
          </a:xfrm>
        </p:spPr>
        <p:txBody>
          <a:bodyPr>
            <a:normAutofit/>
          </a:bodyPr>
          <a:lstStyle/>
          <a:p>
            <a:r>
              <a:rPr lang="en-US" dirty="0"/>
              <a:t>ACT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586689"/>
              </p:ext>
            </p:extLst>
          </p:nvPr>
        </p:nvGraphicFramePr>
        <p:xfrm>
          <a:off x="381000" y="1430865"/>
          <a:ext cx="11344366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075">
                  <a:extLst>
                    <a:ext uri="{9D8B030D-6E8A-4147-A177-3AD203B41FA5}">
                      <a16:colId xmlns:a16="http://schemas.microsoft.com/office/drawing/2014/main" val="33473749"/>
                    </a:ext>
                  </a:extLst>
                </a:gridCol>
                <a:gridCol w="8373291">
                  <a:extLst>
                    <a:ext uri="{9D8B030D-6E8A-4147-A177-3AD203B41FA5}">
                      <a16:colId xmlns:a16="http://schemas.microsoft.com/office/drawing/2014/main" val="5538376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3869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Adopt, Adapt, or Abandon?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277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Changes to be</a:t>
                      </a:r>
                      <a:r>
                        <a:rPr lang="en-US" baseline="0" dirty="0"/>
                        <a:t> made?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371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Lessons Learned?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9658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Next</a:t>
                      </a:r>
                      <a:r>
                        <a:rPr lang="en-US" baseline="0" dirty="0"/>
                        <a:t> steps or future goals?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15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Conclusion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5698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0356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19601"/>
            <a:ext cx="9834154" cy="763588"/>
          </a:xfrm>
        </p:spPr>
        <p:txBody>
          <a:bodyPr>
            <a:normAutofit/>
          </a:bodyPr>
          <a:lstStyle/>
          <a:p>
            <a:r>
              <a:rPr lang="en-US" dirty="0"/>
              <a:t>Project Acknowledgements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6389" y="1283189"/>
            <a:ext cx="7811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Project Team Members Name &amp; Titles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4AC67C-7013-4720-A03E-634791E5A9FC}"/>
              </a:ext>
            </a:extLst>
          </p:cNvPr>
          <p:cNvSpPr txBox="1"/>
          <p:nvPr/>
        </p:nvSpPr>
        <p:spPr>
          <a:xfrm>
            <a:off x="8307977" y="3429000"/>
            <a:ext cx="3447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Paste Your Facility Logo here</a:t>
            </a:r>
          </a:p>
        </p:txBody>
      </p:sp>
    </p:spTree>
    <p:extLst>
      <p:ext uri="{BB962C8B-B14F-4D97-AF65-F5344CB8AC3E}">
        <p14:creationId xmlns:p14="http://schemas.microsoft.com/office/powerpoint/2010/main" val="2481993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HA Colors">
      <a:dk1>
        <a:srgbClr val="01426A"/>
      </a:dk1>
      <a:lt1>
        <a:sysClr val="window" lastClr="FFFFFF"/>
      </a:lt1>
      <a:dk2>
        <a:srgbClr val="63666A"/>
      </a:dk2>
      <a:lt2>
        <a:srgbClr val="FFFFFF"/>
      </a:lt2>
      <a:accent1>
        <a:srgbClr val="4F758B"/>
      </a:accent1>
      <a:accent2>
        <a:srgbClr val="9CAF88"/>
      </a:accent2>
      <a:accent3>
        <a:srgbClr val="ED8B00"/>
      </a:accent3>
      <a:accent4>
        <a:srgbClr val="8DB9CA"/>
      </a:accent4>
      <a:accent5>
        <a:srgbClr val="E35205"/>
      </a:accent5>
      <a:accent6>
        <a:srgbClr val="5C7F71"/>
      </a:accent6>
      <a:hlink>
        <a:srgbClr val="E35205"/>
      </a:hlink>
      <a:folHlink>
        <a:srgbClr val="ED8B00"/>
      </a:folHlink>
    </a:clrScheme>
    <a:fontScheme name="MHA Fonts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1276</TotalTime>
  <Words>224</Words>
  <Application>Microsoft Office PowerPoint</Application>
  <PresentationFormat>Widescreen</PresentationFormat>
  <Paragraphs>41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Avenir Next LT Pro</vt:lpstr>
      <vt:lpstr>Avenir Next LT Pro Light</vt:lpstr>
      <vt:lpstr>Calibri</vt:lpstr>
      <vt:lpstr>Wingdings</vt:lpstr>
      <vt:lpstr>Office Theme</vt:lpstr>
      <vt:lpstr>PowerPoint Presentation</vt:lpstr>
      <vt:lpstr>PLAN</vt:lpstr>
      <vt:lpstr>DO</vt:lpstr>
      <vt:lpstr>DO</vt:lpstr>
      <vt:lpstr>Study</vt:lpstr>
      <vt:lpstr>ACT</vt:lpstr>
      <vt:lpstr>Project 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Hilmius</dc:creator>
  <cp:lastModifiedBy>Jennifer Wagner</cp:lastModifiedBy>
  <cp:revision>275</cp:revision>
  <dcterms:created xsi:type="dcterms:W3CDTF">2016-02-07T06:48:54Z</dcterms:created>
  <dcterms:modified xsi:type="dcterms:W3CDTF">2023-06-20T19:42:45Z</dcterms:modified>
</cp:coreProperties>
</file>