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25"/>
  </p:notesMasterIdLst>
  <p:handoutMasterIdLst>
    <p:handoutMasterId r:id="rId26"/>
  </p:handoutMasterIdLst>
  <p:sldIdLst>
    <p:sldId id="256" r:id="rId5"/>
    <p:sldId id="1310" r:id="rId6"/>
    <p:sldId id="272" r:id="rId7"/>
    <p:sldId id="263" r:id="rId8"/>
    <p:sldId id="266" r:id="rId9"/>
    <p:sldId id="560" r:id="rId10"/>
    <p:sldId id="1314" r:id="rId11"/>
    <p:sldId id="1323" r:id="rId12"/>
    <p:sldId id="1321" r:id="rId13"/>
    <p:sldId id="1400" r:id="rId14"/>
    <p:sldId id="1401" r:id="rId15"/>
    <p:sldId id="1402" r:id="rId16"/>
    <p:sldId id="1403" r:id="rId17"/>
    <p:sldId id="1399" r:id="rId18"/>
    <p:sldId id="1404" r:id="rId19"/>
    <p:sldId id="1387" r:id="rId20"/>
    <p:sldId id="625" r:id="rId21"/>
    <p:sldId id="264" r:id="rId22"/>
    <p:sldId id="265" r:id="rId23"/>
    <p:sldId id="1405" r:id="rId24"/>
  </p:sldIdLst>
  <p:sldSz cx="12188825" cy="6858000"/>
  <p:notesSz cx="6858000" cy="9144000"/>
  <p:embeddedFontLst>
    <p:embeddedFont>
      <p:font typeface="Lato" panose="020F0502020204030203"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L="0" marR="0" indent="0" algn="l" defTabSz="1218987"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ctr" defTabSz="914240" rtl="0" fontAlgn="auto" latinLnBrk="0" hangingPunct="0">
      <a:lnSpc>
        <a:spcPct val="100000"/>
      </a:lnSpc>
      <a:spcBef>
        <a:spcPts val="0"/>
      </a:spcBef>
      <a:spcAft>
        <a:spcPts val="0"/>
      </a:spcAft>
      <a:buClrTx/>
      <a:buSzTx/>
      <a:buFontTx/>
      <a:buNone/>
      <a:tabLst/>
      <a:defRPr kumimoji="0" sz="1866" b="0" i="0" u="none" strike="noStrike" cap="none" spc="0" normalizeH="0" baseline="0">
        <a:ln>
          <a:noFill/>
        </a:ln>
        <a:solidFill>
          <a:schemeClr val="accent3"/>
        </a:solidFill>
        <a:effectLst/>
        <a:uFillTx/>
        <a:latin typeface="+mn-lt"/>
        <a:ea typeface="+mn-ea"/>
        <a:cs typeface="+mn-cs"/>
        <a:sym typeface="Arial"/>
      </a:defRPr>
    </a:lvl1pPr>
    <a:lvl2pPr marL="0" marR="0" indent="457109" algn="ctr" defTabSz="914240" rtl="0" fontAlgn="auto" latinLnBrk="0" hangingPunct="0">
      <a:lnSpc>
        <a:spcPct val="100000"/>
      </a:lnSpc>
      <a:spcBef>
        <a:spcPts val="0"/>
      </a:spcBef>
      <a:spcAft>
        <a:spcPts val="0"/>
      </a:spcAft>
      <a:buClrTx/>
      <a:buSzTx/>
      <a:buFontTx/>
      <a:buNone/>
      <a:tabLst/>
      <a:defRPr kumimoji="0" sz="1866" b="0" i="0" u="none" strike="noStrike" cap="none" spc="0" normalizeH="0" baseline="0">
        <a:ln>
          <a:noFill/>
        </a:ln>
        <a:solidFill>
          <a:schemeClr val="accent3"/>
        </a:solidFill>
        <a:effectLst/>
        <a:uFillTx/>
        <a:latin typeface="+mn-lt"/>
        <a:ea typeface="+mn-ea"/>
        <a:cs typeface="+mn-cs"/>
        <a:sym typeface="Arial"/>
      </a:defRPr>
    </a:lvl2pPr>
    <a:lvl3pPr marL="0" marR="0" indent="914216" algn="ctr" defTabSz="914240" rtl="0" fontAlgn="auto" latinLnBrk="0" hangingPunct="0">
      <a:lnSpc>
        <a:spcPct val="100000"/>
      </a:lnSpc>
      <a:spcBef>
        <a:spcPts val="0"/>
      </a:spcBef>
      <a:spcAft>
        <a:spcPts val="0"/>
      </a:spcAft>
      <a:buClrTx/>
      <a:buSzTx/>
      <a:buFontTx/>
      <a:buNone/>
      <a:tabLst/>
      <a:defRPr kumimoji="0" sz="1866" b="0" i="0" u="none" strike="noStrike" cap="none" spc="0" normalizeH="0" baseline="0">
        <a:ln>
          <a:noFill/>
        </a:ln>
        <a:solidFill>
          <a:schemeClr val="accent3"/>
        </a:solidFill>
        <a:effectLst/>
        <a:uFillTx/>
        <a:latin typeface="+mn-lt"/>
        <a:ea typeface="+mn-ea"/>
        <a:cs typeface="+mn-cs"/>
        <a:sym typeface="Arial"/>
      </a:defRPr>
    </a:lvl3pPr>
    <a:lvl4pPr marL="0" marR="0" indent="1371327" algn="ctr" defTabSz="914240" rtl="0" fontAlgn="auto" latinLnBrk="0" hangingPunct="0">
      <a:lnSpc>
        <a:spcPct val="100000"/>
      </a:lnSpc>
      <a:spcBef>
        <a:spcPts val="0"/>
      </a:spcBef>
      <a:spcAft>
        <a:spcPts val="0"/>
      </a:spcAft>
      <a:buClrTx/>
      <a:buSzTx/>
      <a:buFontTx/>
      <a:buNone/>
      <a:tabLst/>
      <a:defRPr kumimoji="0" sz="1866" b="0" i="0" u="none" strike="noStrike" cap="none" spc="0" normalizeH="0" baseline="0">
        <a:ln>
          <a:noFill/>
        </a:ln>
        <a:solidFill>
          <a:schemeClr val="accent3"/>
        </a:solidFill>
        <a:effectLst/>
        <a:uFillTx/>
        <a:latin typeface="+mn-lt"/>
        <a:ea typeface="+mn-ea"/>
        <a:cs typeface="+mn-cs"/>
        <a:sym typeface="Arial"/>
      </a:defRPr>
    </a:lvl4pPr>
    <a:lvl5pPr marL="0" marR="0" indent="1828433" algn="ctr" defTabSz="914240" rtl="0" fontAlgn="auto" latinLnBrk="0" hangingPunct="0">
      <a:lnSpc>
        <a:spcPct val="100000"/>
      </a:lnSpc>
      <a:spcBef>
        <a:spcPts val="0"/>
      </a:spcBef>
      <a:spcAft>
        <a:spcPts val="0"/>
      </a:spcAft>
      <a:buClrTx/>
      <a:buSzTx/>
      <a:buFontTx/>
      <a:buNone/>
      <a:tabLst/>
      <a:defRPr kumimoji="0" sz="1866" b="0" i="0" u="none" strike="noStrike" cap="none" spc="0" normalizeH="0" baseline="0">
        <a:ln>
          <a:noFill/>
        </a:ln>
        <a:solidFill>
          <a:schemeClr val="accent3"/>
        </a:solidFill>
        <a:effectLst/>
        <a:uFillTx/>
        <a:latin typeface="+mn-lt"/>
        <a:ea typeface="+mn-ea"/>
        <a:cs typeface="+mn-cs"/>
        <a:sym typeface="Arial"/>
      </a:defRPr>
    </a:lvl5pPr>
    <a:lvl6pPr marL="0" marR="0" indent="2285541" algn="ctr" defTabSz="914240" rtl="0" fontAlgn="auto" latinLnBrk="0" hangingPunct="0">
      <a:lnSpc>
        <a:spcPct val="100000"/>
      </a:lnSpc>
      <a:spcBef>
        <a:spcPts val="0"/>
      </a:spcBef>
      <a:spcAft>
        <a:spcPts val="0"/>
      </a:spcAft>
      <a:buClrTx/>
      <a:buSzTx/>
      <a:buFontTx/>
      <a:buNone/>
      <a:tabLst/>
      <a:defRPr kumimoji="0" sz="1866" b="0" i="0" u="none" strike="noStrike" cap="none" spc="0" normalizeH="0" baseline="0">
        <a:ln>
          <a:noFill/>
        </a:ln>
        <a:solidFill>
          <a:schemeClr val="accent3"/>
        </a:solidFill>
        <a:effectLst/>
        <a:uFillTx/>
        <a:latin typeface="+mn-lt"/>
        <a:ea typeface="+mn-ea"/>
        <a:cs typeface="+mn-cs"/>
        <a:sym typeface="Arial"/>
      </a:defRPr>
    </a:lvl6pPr>
    <a:lvl7pPr marL="0" marR="0" indent="2742651" algn="ctr" defTabSz="914240" rtl="0" fontAlgn="auto" latinLnBrk="0" hangingPunct="0">
      <a:lnSpc>
        <a:spcPct val="100000"/>
      </a:lnSpc>
      <a:spcBef>
        <a:spcPts val="0"/>
      </a:spcBef>
      <a:spcAft>
        <a:spcPts val="0"/>
      </a:spcAft>
      <a:buClrTx/>
      <a:buSzTx/>
      <a:buFontTx/>
      <a:buNone/>
      <a:tabLst/>
      <a:defRPr kumimoji="0" sz="1866" b="0" i="0" u="none" strike="noStrike" cap="none" spc="0" normalizeH="0" baseline="0">
        <a:ln>
          <a:noFill/>
        </a:ln>
        <a:solidFill>
          <a:schemeClr val="accent3"/>
        </a:solidFill>
        <a:effectLst/>
        <a:uFillTx/>
        <a:latin typeface="+mn-lt"/>
        <a:ea typeface="+mn-ea"/>
        <a:cs typeface="+mn-cs"/>
        <a:sym typeface="Arial"/>
      </a:defRPr>
    </a:lvl7pPr>
    <a:lvl8pPr marL="0" marR="0" indent="3199759" algn="ctr" defTabSz="914240" rtl="0" fontAlgn="auto" latinLnBrk="0" hangingPunct="0">
      <a:lnSpc>
        <a:spcPct val="100000"/>
      </a:lnSpc>
      <a:spcBef>
        <a:spcPts val="0"/>
      </a:spcBef>
      <a:spcAft>
        <a:spcPts val="0"/>
      </a:spcAft>
      <a:buClrTx/>
      <a:buSzTx/>
      <a:buFontTx/>
      <a:buNone/>
      <a:tabLst/>
      <a:defRPr kumimoji="0" sz="1866" b="0" i="0" u="none" strike="noStrike" cap="none" spc="0" normalizeH="0" baseline="0">
        <a:ln>
          <a:noFill/>
        </a:ln>
        <a:solidFill>
          <a:schemeClr val="accent3"/>
        </a:solidFill>
        <a:effectLst/>
        <a:uFillTx/>
        <a:latin typeface="+mn-lt"/>
        <a:ea typeface="+mn-ea"/>
        <a:cs typeface="+mn-cs"/>
        <a:sym typeface="Arial"/>
      </a:defRPr>
    </a:lvl8pPr>
    <a:lvl9pPr marL="0" marR="0" indent="3656868" algn="ctr" defTabSz="914240" rtl="0" fontAlgn="auto" latinLnBrk="0" hangingPunct="0">
      <a:lnSpc>
        <a:spcPct val="100000"/>
      </a:lnSpc>
      <a:spcBef>
        <a:spcPts val="0"/>
      </a:spcBef>
      <a:spcAft>
        <a:spcPts val="0"/>
      </a:spcAft>
      <a:buClrTx/>
      <a:buSzTx/>
      <a:buFontTx/>
      <a:buNone/>
      <a:tabLst/>
      <a:defRPr kumimoji="0" sz="1866" b="0" i="0" u="none" strike="noStrike" cap="none" spc="0" normalizeH="0" baseline="0">
        <a:ln>
          <a:noFill/>
        </a:ln>
        <a:solidFill>
          <a:schemeClr val="accent3"/>
        </a:solidFill>
        <a:effectLst/>
        <a:uFillTx/>
        <a:latin typeface="+mn-lt"/>
        <a:ea typeface="+mn-ea"/>
        <a:cs typeface="+mn-cs"/>
        <a:sym typeface="Arial"/>
      </a:defRPr>
    </a:lvl9pPr>
  </p:defaultTextStyle>
  <p:extLst>
    <p:ext uri="{521415D9-36F7-43E2-AB2F-B90AF26B5E84}">
      <p14:sectionLst xmlns:p14="http://schemas.microsoft.com/office/powerpoint/2010/main">
        <p14:section name="Default Section" id="{09B4F595-E0FD-5546-AE90-C13EE1327B8D}">
          <p14:sldIdLst>
            <p14:sldId id="256"/>
            <p14:sldId id="1310"/>
            <p14:sldId id="272"/>
            <p14:sldId id="263"/>
            <p14:sldId id="266"/>
            <p14:sldId id="560"/>
            <p14:sldId id="1314"/>
            <p14:sldId id="1323"/>
            <p14:sldId id="1321"/>
            <p14:sldId id="1400"/>
            <p14:sldId id="1401"/>
            <p14:sldId id="1402"/>
            <p14:sldId id="1403"/>
            <p14:sldId id="1399"/>
            <p14:sldId id="1404"/>
            <p14:sldId id="1387"/>
            <p14:sldId id="625"/>
            <p14:sldId id="264"/>
            <p14:sldId id="265"/>
            <p14:sldId id="1405"/>
          </p14:sldIdLst>
        </p14:section>
      </p14:sectionLst>
    </p:ext>
    <p:ext uri="{EFAFB233-063F-42B5-8137-9DF3F51BA10A}">
      <p15:sldGuideLst xmlns:p15="http://schemas.microsoft.com/office/powerpoint/2012/main">
        <p15:guide id="5" pos="3839"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034"/>
    <a:srgbClr val="565656"/>
    <a:srgbClr val="FFFFFF"/>
    <a:srgbClr val="989796"/>
    <a:srgbClr val="3B355A"/>
    <a:srgbClr val="BA4896"/>
    <a:srgbClr val="F9BF2C"/>
    <a:srgbClr val="FAA61A"/>
    <a:srgbClr val="E48025"/>
    <a:srgbClr val="E53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B86DA-3EBC-4FD5-99EE-325CF6DBAC2D}" v="137" dt="2022-01-17T20:38:03.95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D0DD"/>
          </a:solidFill>
        </a:fill>
      </a:tcStyle>
    </a:wholeTbl>
    <a:band2H>
      <a:tcTxStyle/>
      <a:tcStyle>
        <a:tcBdr/>
        <a:fill>
          <a:solidFill>
            <a:srgbClr val="F6E9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2CD"/>
          </a:solidFill>
        </a:fill>
      </a:tcStyle>
    </a:wholeTbl>
    <a:band2H>
      <a:tcTxStyle/>
      <a:tcStyle>
        <a:tcBdr/>
        <a:fill>
          <a:solidFill>
            <a:srgbClr val="FCEA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E7E7"/>
          </a:solidFill>
        </a:fill>
      </a:tcStyle>
    </a:wholeTbl>
    <a:band2H>
      <a:tcTxStyle/>
      <a:tcStyle>
        <a:tcBdr/>
        <a:fill>
          <a:solidFill>
            <a:srgbClr val="F3F3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5"/>
        </a:fontRef>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FE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5"/>
        </a:fontRef>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lumOff val="13333"/>
            </a:schemeClr>
          </a:solidFill>
        </a:fill>
      </a:tcStyle>
    </a:wholeTbl>
    <a:band2H>
      <a:tcTxStyle/>
      <a:tcStyle>
        <a:tcBdr/>
        <a:fill>
          <a:solidFill>
            <a:srgbClr val="EFEF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2708684C-4D16-4618-839F-0558EEFCDFE6}" styleName="">
    <a:tblBg/>
    <a:wholeTbl>
      <a:tcTxStyle b="off"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Ref idx="min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 styleId="{8F44A2F1-9E1F-4B54-A3A2-5F16C0AD49E2}"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D0DD"/>
          </a:solidFill>
        </a:fill>
      </a:tcStyle>
    </a:wholeTbl>
    <a:band2H>
      <a:tcTxStyle/>
      <a:tcStyle>
        <a:tcBdr/>
        <a:fill>
          <a:solidFill>
            <a:srgbClr val="F6E9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86910" autoAdjust="0"/>
  </p:normalViewPr>
  <p:slideViewPr>
    <p:cSldViewPr snapToGrid="0">
      <p:cViewPr varScale="1">
        <p:scale>
          <a:sx n="58" d="100"/>
          <a:sy n="58" d="100"/>
        </p:scale>
        <p:origin x="1228" y="44"/>
      </p:cViewPr>
      <p:guideLst>
        <p:guide pos="3839"/>
        <p:guide orient="horz" pos="2160"/>
      </p:guideLst>
    </p:cSldViewPr>
  </p:slideViewPr>
  <p:outlineViewPr>
    <p:cViewPr>
      <p:scale>
        <a:sx n="33" d="100"/>
        <a:sy n="33" d="100"/>
      </p:scale>
      <p:origin x="0" y="-3224"/>
    </p:cViewPr>
  </p:outlineViewPr>
  <p:notesTextViewPr>
    <p:cViewPr>
      <p:scale>
        <a:sx n="3" d="2"/>
        <a:sy n="3" d="2"/>
      </p:scale>
      <p:origin x="0" y="0"/>
    </p:cViewPr>
  </p:notesTextViewPr>
  <p:sorterViewPr>
    <p:cViewPr>
      <p:scale>
        <a:sx n="25" d="100"/>
        <a:sy n="25" d="100"/>
      </p:scale>
      <p:origin x="0" y="0"/>
    </p:cViewPr>
  </p:sorterViewPr>
  <p:notesViewPr>
    <p:cSldViewPr snapToGrid="0">
      <p:cViewPr>
        <p:scale>
          <a:sx n="65" d="100"/>
          <a:sy n="65" d="100"/>
        </p:scale>
        <p:origin x="2928" y="1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chemeClr val="tx2">
                  <a:lumMod val="50000"/>
                </a:schemeClr>
              </a:solidFill>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75BF9D-FEC5-1446-86BB-CF804375C6F7}" type="datetimeFigureOut">
              <a:rPr lang="en-US" smtClean="0">
                <a:solidFill>
                  <a:schemeClr val="tx2">
                    <a:lumMod val="50000"/>
                  </a:schemeClr>
                </a:solidFill>
                <a:latin typeface="Arial" panose="020B0604020202020204" pitchFamily="34" charset="0"/>
              </a:rPr>
              <a:t>1/17/2022</a:t>
            </a:fld>
            <a:endParaRPr lang="en-US" dirty="0">
              <a:solidFill>
                <a:schemeClr val="tx2">
                  <a:lumMod val="50000"/>
                </a:schemeClr>
              </a:solidFill>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solidFill>
                <a:schemeClr val="tx2">
                  <a:lumMod val="50000"/>
                </a:schemeClr>
              </a:solidFill>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514C71-7F1B-264F-BA2E-27F0465DA828}" type="slidenum">
              <a:rPr lang="en-US" smtClean="0">
                <a:solidFill>
                  <a:schemeClr val="tx2">
                    <a:lumMod val="50000"/>
                  </a:schemeClr>
                </a:solidFill>
                <a:latin typeface="Arial" panose="020B0604020202020204" pitchFamily="34" charset="0"/>
              </a:rPr>
              <a:t>‹#›</a:t>
            </a:fld>
            <a:endParaRPr lang="en-US" dirty="0">
              <a:solidFill>
                <a:schemeClr val="tx2">
                  <a:lumMod val="50000"/>
                </a:schemeClr>
              </a:solidFill>
              <a:latin typeface="Arial" panose="020B0604020202020204" pitchFamily="34" charset="0"/>
            </a:endParaRPr>
          </a:p>
        </p:txBody>
      </p:sp>
    </p:spTree>
    <p:extLst>
      <p:ext uri="{BB962C8B-B14F-4D97-AF65-F5344CB8AC3E}">
        <p14:creationId xmlns:p14="http://schemas.microsoft.com/office/powerpoint/2010/main" val="515901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996950" y="685800"/>
            <a:ext cx="4864100" cy="2736850"/>
          </a:xfrm>
          <a:prstGeom prst="rect">
            <a:avLst/>
          </a:prstGeom>
          <a:ln>
            <a:solidFill>
              <a:schemeClr val="tx2"/>
            </a:solidFill>
          </a:ln>
        </p:spPr>
        <p:txBody>
          <a:bodyPr/>
          <a:lstStyle/>
          <a:p>
            <a:endParaRPr dirty="0"/>
          </a:p>
        </p:txBody>
      </p:sp>
      <p:sp>
        <p:nvSpPr>
          <p:cNvPr id="2" name="Header Placeholder 1">
            <a:extLst>
              <a:ext uri="{FF2B5EF4-FFF2-40B4-BE49-F238E27FC236}">
                <a16:creationId xmlns:a16="http://schemas.microsoft.com/office/drawing/2014/main" id="{7A403D5B-F7FF-1D43-B368-3EEABDE7B2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chemeClr val="tx2">
                    <a:lumMod val="50000"/>
                  </a:schemeClr>
                </a:solidFill>
              </a:defRPr>
            </a:lvl1pPr>
          </a:lstStyle>
          <a:p>
            <a:endParaRPr lang="en-US" dirty="0"/>
          </a:p>
        </p:txBody>
      </p:sp>
      <p:sp>
        <p:nvSpPr>
          <p:cNvPr id="3" name="Footer Placeholder 2">
            <a:extLst>
              <a:ext uri="{FF2B5EF4-FFF2-40B4-BE49-F238E27FC236}">
                <a16:creationId xmlns:a16="http://schemas.microsoft.com/office/drawing/2014/main" id="{393D8406-FE95-C44F-BF62-74BA3599588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solidFill>
                  <a:schemeClr val="tx2">
                    <a:lumMod val="50000"/>
                  </a:schemeClr>
                </a:solidFill>
              </a:defRPr>
            </a:lvl1pPr>
          </a:lstStyle>
          <a:p>
            <a:endParaRPr lang="en-US" dirty="0"/>
          </a:p>
        </p:txBody>
      </p:sp>
      <p:sp>
        <p:nvSpPr>
          <p:cNvPr id="4" name="Slide Number Placeholder 3">
            <a:extLst>
              <a:ext uri="{FF2B5EF4-FFF2-40B4-BE49-F238E27FC236}">
                <a16:creationId xmlns:a16="http://schemas.microsoft.com/office/drawing/2014/main" id="{BE8D1814-34A9-1444-9A52-87D08CA8311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chemeClr val="tx2">
                    <a:lumMod val="50000"/>
                  </a:schemeClr>
                </a:solidFill>
              </a:defRPr>
            </a:lvl1pPr>
          </a:lstStyle>
          <a:p>
            <a:fld id="{2FB64F81-08A5-FF45-993F-61CD651EA267}" type="slidenum">
              <a:rPr lang="en-US" smtClean="0"/>
              <a:pPr/>
              <a:t>‹#›</a:t>
            </a:fld>
            <a:endParaRPr lang="en-US" dirty="0"/>
          </a:p>
        </p:txBody>
      </p:sp>
      <p:sp>
        <p:nvSpPr>
          <p:cNvPr id="5" name="Notes Placeholder 4">
            <a:extLst>
              <a:ext uri="{FF2B5EF4-FFF2-40B4-BE49-F238E27FC236}">
                <a16:creationId xmlns:a16="http://schemas.microsoft.com/office/drawing/2014/main" id="{F74F73F7-E903-3441-9AB6-EE799F69CAD4}"/>
              </a:ext>
            </a:extLst>
          </p:cNvPr>
          <p:cNvSpPr>
            <a:spLocks noGrp="1"/>
          </p:cNvSpPr>
          <p:nvPr>
            <p:ph type="body" sz="quarter" idx="3"/>
          </p:nvPr>
        </p:nvSpPr>
        <p:spPr>
          <a:xfrm>
            <a:off x="685800" y="3867150"/>
            <a:ext cx="5486400" cy="45910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6848340"/>
      </p:ext>
    </p:extLst>
  </p:cSld>
  <p:clrMap bg1="dk1" tx1="lt1" bg2="dk2" tx2="lt2" accent1="accent1" accent2="accent2" accent3="accent3" accent4="accent4" accent5="accent5" accent6="accent6" hlink="hlink" folHlink="folHlink"/>
  <p:hf hdr="0" ftr="0" dt="0"/>
  <p:notesStyle>
    <a:lvl1pPr defTabSz="914216" latinLnBrk="0">
      <a:defRPr sz="1600">
        <a:solidFill>
          <a:schemeClr val="tx2"/>
        </a:solidFill>
        <a:latin typeface="Arial" panose="020B0604020202020204" pitchFamily="34" charset="0"/>
        <a:ea typeface="+mn-ea"/>
        <a:cs typeface="+mn-cs"/>
        <a:sym typeface="Arial"/>
      </a:defRPr>
    </a:lvl1pPr>
    <a:lvl2pPr indent="304747" defTabSz="914216" latinLnBrk="0">
      <a:defRPr sz="1600">
        <a:solidFill>
          <a:schemeClr val="tx2"/>
        </a:solidFill>
        <a:latin typeface="+mn-lt"/>
        <a:ea typeface="+mn-ea"/>
        <a:cs typeface="+mn-cs"/>
        <a:sym typeface="Arial"/>
      </a:defRPr>
    </a:lvl2pPr>
    <a:lvl3pPr indent="609493" defTabSz="914216" latinLnBrk="0">
      <a:defRPr sz="1600">
        <a:solidFill>
          <a:schemeClr val="tx2"/>
        </a:solidFill>
        <a:latin typeface="+mn-lt"/>
        <a:ea typeface="+mn-ea"/>
        <a:cs typeface="+mn-cs"/>
        <a:sym typeface="Arial"/>
      </a:defRPr>
    </a:lvl3pPr>
    <a:lvl4pPr indent="914240" defTabSz="914216" latinLnBrk="0">
      <a:defRPr sz="1600">
        <a:solidFill>
          <a:schemeClr val="tx2"/>
        </a:solidFill>
        <a:latin typeface="+mn-lt"/>
        <a:ea typeface="+mn-ea"/>
        <a:cs typeface="+mn-cs"/>
        <a:sym typeface="Arial"/>
      </a:defRPr>
    </a:lvl4pPr>
    <a:lvl5pPr indent="1218987" defTabSz="914216" latinLnBrk="0">
      <a:defRPr sz="1600">
        <a:solidFill>
          <a:schemeClr val="tx2"/>
        </a:solidFill>
        <a:latin typeface="+mn-lt"/>
        <a:ea typeface="+mn-ea"/>
        <a:cs typeface="+mn-cs"/>
        <a:sym typeface="Arial"/>
      </a:defRPr>
    </a:lvl5pPr>
    <a:lvl6pPr indent="1523733" defTabSz="914216" latinLnBrk="0">
      <a:defRPr sz="1600">
        <a:solidFill>
          <a:schemeClr val="accent5"/>
        </a:solidFill>
        <a:latin typeface="+mn-lt"/>
        <a:ea typeface="+mn-ea"/>
        <a:cs typeface="+mn-cs"/>
        <a:sym typeface="Arial"/>
      </a:defRPr>
    </a:lvl6pPr>
    <a:lvl7pPr indent="1828480" defTabSz="914216" latinLnBrk="0">
      <a:defRPr sz="1600">
        <a:solidFill>
          <a:schemeClr val="accent5"/>
        </a:solidFill>
        <a:latin typeface="+mn-lt"/>
        <a:ea typeface="+mn-ea"/>
        <a:cs typeface="+mn-cs"/>
        <a:sym typeface="Arial"/>
      </a:defRPr>
    </a:lvl7pPr>
    <a:lvl8pPr indent="2133227" defTabSz="914216" latinLnBrk="0">
      <a:defRPr sz="1600">
        <a:solidFill>
          <a:schemeClr val="accent5"/>
        </a:solidFill>
        <a:latin typeface="+mn-lt"/>
        <a:ea typeface="+mn-ea"/>
        <a:cs typeface="+mn-cs"/>
        <a:sym typeface="Arial"/>
      </a:defRPr>
    </a:lvl8pPr>
    <a:lvl9pPr indent="2437973" defTabSz="914216" latinLnBrk="0">
      <a:defRPr sz="1600">
        <a:solidFill>
          <a:schemeClr val="accent5"/>
        </a:solidFill>
        <a:latin typeface="+mn-lt"/>
        <a:ea typeface="+mn-ea"/>
        <a:cs typeface="+mn-cs"/>
        <a:sym typeface="Arial"/>
      </a:defRPr>
    </a:lvl9pPr>
  </p:notesStyle>
  <p:extLst>
    <p:ext uri="{620B2872-D7B9-4A21-9093-7833F8D536E1}">
      <p15:sldGuideLst xmlns:p15="http://schemas.microsoft.com/office/powerpoint/2012/main">
        <p15:guide id="1" orient="horz" pos="24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1</a:t>
            </a:fld>
            <a:endParaRPr lang="en-US" dirty="0"/>
          </a:p>
        </p:txBody>
      </p:sp>
    </p:spTree>
    <p:extLst>
      <p:ext uri="{BB962C8B-B14F-4D97-AF65-F5344CB8AC3E}">
        <p14:creationId xmlns:p14="http://schemas.microsoft.com/office/powerpoint/2010/main" val="150174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696913"/>
            <a:ext cx="4946650" cy="2782887"/>
          </a:xfrm>
        </p:spPr>
      </p:sp>
      <p:sp>
        <p:nvSpPr>
          <p:cNvPr id="3" name="Notes Placeholder 2"/>
          <p:cNvSpPr>
            <a:spLocks noGrp="1"/>
          </p:cNvSpPr>
          <p:nvPr>
            <p:ph type="body" idx="1"/>
          </p:nvPr>
        </p:nvSpPr>
        <p:spPr/>
        <p:txBody>
          <a:bodyPr/>
          <a:lstStyle/>
          <a:p>
            <a:r>
              <a:rPr lang="en-US" dirty="0"/>
              <a:t>Adjust for assignment/dept/project</a:t>
            </a:r>
          </a:p>
        </p:txBody>
      </p:sp>
      <p:sp>
        <p:nvSpPr>
          <p:cNvPr id="4" name="Slide Number Placeholder 3"/>
          <p:cNvSpPr>
            <a:spLocks noGrp="1"/>
          </p:cNvSpPr>
          <p:nvPr>
            <p:ph type="sldNum" sz="quarter" idx="5"/>
          </p:nvPr>
        </p:nvSpPr>
        <p:spPr/>
        <p:txBody>
          <a:bodyPr/>
          <a:lstStyle/>
          <a:p>
            <a:fld id="{2FB64F81-08A5-FF45-993F-61CD651EA267}" type="slidenum">
              <a:rPr lang="en-US" smtClean="0"/>
              <a:pPr/>
              <a:t>16</a:t>
            </a:fld>
            <a:endParaRPr lang="en-US" dirty="0"/>
          </a:p>
        </p:txBody>
      </p:sp>
    </p:spTree>
    <p:extLst>
      <p:ext uri="{BB962C8B-B14F-4D97-AF65-F5344CB8AC3E}">
        <p14:creationId xmlns:p14="http://schemas.microsoft.com/office/powerpoint/2010/main" val="158446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696913"/>
            <a:ext cx="4946650" cy="27828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64F81-08A5-FF45-993F-61CD651EA267}" type="slidenum">
              <a:rPr lang="en-US" smtClean="0"/>
              <a:pPr/>
              <a:t>17</a:t>
            </a:fld>
            <a:endParaRPr lang="en-US" dirty="0"/>
          </a:p>
        </p:txBody>
      </p:sp>
    </p:spTree>
    <p:extLst>
      <p:ext uri="{BB962C8B-B14F-4D97-AF65-F5344CB8AC3E}">
        <p14:creationId xmlns:p14="http://schemas.microsoft.com/office/powerpoint/2010/main" val="3427002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8"/>
          <p:cNvSpPr>
            <a:spLocks noGrp="1"/>
          </p:cNvSpPr>
          <p:nvPr>
            <p:ph type="title" hasCustomPrompt="1"/>
          </p:nvPr>
        </p:nvSpPr>
        <p:spPr>
          <a:xfrm>
            <a:off x="799453" y="656483"/>
            <a:ext cx="5602242" cy="2686771"/>
          </a:xfrm>
          <a:prstGeom prst="rect">
            <a:avLst/>
          </a:prstGeom>
        </p:spPr>
        <p:txBody>
          <a:bodyPr vert="horz" lIns="0" rIns="0" bIns="0" anchor="b"/>
          <a:lstStyle>
            <a:lvl1pPr algn="l">
              <a:defRPr sz="5865" b="1">
                <a:solidFill>
                  <a:schemeClr val="bg2"/>
                </a:solidFill>
                <a:latin typeface="+mj-lt"/>
              </a:defRPr>
            </a:lvl1pPr>
          </a:lstStyle>
          <a:p>
            <a:r>
              <a:rPr lang="en-US" dirty="0"/>
              <a:t>Presentation Title up to </a:t>
            </a:r>
            <a:br>
              <a:rPr lang="en-US" dirty="0"/>
            </a:br>
            <a:r>
              <a:rPr lang="en-US" dirty="0"/>
              <a:t>3 lines</a:t>
            </a:r>
          </a:p>
        </p:txBody>
      </p:sp>
      <p:sp>
        <p:nvSpPr>
          <p:cNvPr id="6" name="Text Placeholder 11"/>
          <p:cNvSpPr>
            <a:spLocks noGrp="1"/>
          </p:cNvSpPr>
          <p:nvPr>
            <p:ph type="body" sz="quarter" idx="16" hasCustomPrompt="1"/>
          </p:nvPr>
        </p:nvSpPr>
        <p:spPr>
          <a:xfrm>
            <a:off x="863376" y="3658745"/>
            <a:ext cx="5569636" cy="732023"/>
          </a:xfrm>
          <a:prstGeom prst="rect">
            <a:avLst/>
          </a:prstGeom>
        </p:spPr>
        <p:txBody>
          <a:bodyPr vert="horz" lIns="0" tIns="0" rIns="0" bIns="0" anchor="t" anchorCtr="0"/>
          <a:lstStyle>
            <a:lvl1pPr marL="0" marR="0" indent="0" algn="l" defTabSz="914171" rtl="0" eaLnBrk="1" fontAlgn="auto" latinLnBrk="0" hangingPunct="1">
              <a:lnSpc>
                <a:spcPts val="2933"/>
              </a:lnSpc>
              <a:spcBef>
                <a:spcPts val="0"/>
              </a:spcBef>
              <a:spcAft>
                <a:spcPts val="0"/>
              </a:spcAft>
              <a:buClrTx/>
              <a:buSzTx/>
              <a:buFontTx/>
              <a:buNone/>
              <a:tabLst/>
              <a:defRPr lang="en-US" sz="2133" b="0" i="0" u="none" strike="noStrike" cap="none" spc="0" baseline="0" dirty="0">
                <a:ln>
                  <a:noFill/>
                </a:ln>
                <a:solidFill>
                  <a:schemeClr val="tx2"/>
                </a:solidFill>
                <a:uFillTx/>
                <a:latin typeface="+mn-lt"/>
                <a:ea typeface="+mn-ea"/>
                <a:cs typeface="+mn-cs"/>
                <a:sym typeface="Arial"/>
              </a:defRPr>
            </a:lvl1pPr>
            <a:lvl2pPr>
              <a:defRPr>
                <a:solidFill>
                  <a:srgbClr val="535255"/>
                </a:solidFill>
              </a:defRPr>
            </a:lvl2pPr>
            <a:lvl3pPr>
              <a:defRPr>
                <a:solidFill>
                  <a:srgbClr val="535255"/>
                </a:solidFill>
              </a:defRPr>
            </a:lvl3pPr>
            <a:lvl4pPr>
              <a:defRPr>
                <a:solidFill>
                  <a:srgbClr val="535255"/>
                </a:solidFill>
              </a:defRPr>
            </a:lvl4pPr>
            <a:lvl5pPr>
              <a:defRPr>
                <a:solidFill>
                  <a:srgbClr val="535255"/>
                </a:solidFill>
              </a:defRPr>
            </a:lvl5pPr>
          </a:lstStyle>
          <a:p>
            <a:pPr marL="0" marR="0" lvl="0" indent="0" algn="l" defTabSz="914171" rtl="0" eaLnBrk="1" fontAlgn="auto" latinLnBrk="0" hangingPunct="1">
              <a:lnSpc>
                <a:spcPts val="2933"/>
              </a:lnSpc>
              <a:spcBef>
                <a:spcPts val="0"/>
              </a:spcBef>
              <a:spcAft>
                <a:spcPts val="0"/>
              </a:spcAft>
              <a:buClrTx/>
              <a:buSzTx/>
              <a:buFontTx/>
              <a:buNone/>
              <a:tabLst/>
              <a:defRPr/>
            </a:pPr>
            <a:r>
              <a:rPr kumimoji="0" lang="en-US" sz="1866" b="0" i="0" u="none" strike="noStrike" kern="0" cap="none" spc="0" normalizeH="0" baseline="0" noProof="0" dirty="0">
                <a:ln>
                  <a:noFill/>
                </a:ln>
                <a:solidFill>
                  <a:srgbClr val="565656"/>
                </a:solidFill>
                <a:effectLst/>
                <a:uLnTx/>
                <a:uFillTx/>
                <a:latin typeface="+mn-lt"/>
                <a:ea typeface="+mn-ea"/>
                <a:cs typeface="+mn-cs"/>
                <a:sym typeface="Arial"/>
              </a:rPr>
              <a:t>Presenter’s name                                                                                     Presentation date</a:t>
            </a:r>
          </a:p>
        </p:txBody>
      </p:sp>
      <p:pic>
        <p:nvPicPr>
          <p:cNvPr id="3" name="Picture 2" descr="A picture containing text&#10;&#10;Description automatically generated">
            <a:extLst>
              <a:ext uri="{FF2B5EF4-FFF2-40B4-BE49-F238E27FC236}">
                <a16:creationId xmlns:a16="http://schemas.microsoft.com/office/drawing/2014/main" id="{153E6348-9E48-AE44-BCD2-4025023EE3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703" y="5602943"/>
            <a:ext cx="2375846" cy="534173"/>
          </a:xfrm>
          <a:prstGeom prst="rect">
            <a:avLst/>
          </a:prstGeom>
        </p:spPr>
      </p:pic>
    </p:spTree>
    <p:extLst>
      <p:ext uri="{BB962C8B-B14F-4D97-AF65-F5344CB8AC3E}">
        <p14:creationId xmlns:p14="http://schemas.microsoft.com/office/powerpoint/2010/main" val="912697389"/>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 Content only">
    <p:spTree>
      <p:nvGrpSpPr>
        <p:cNvPr id="1" name=""/>
        <p:cNvGrpSpPr/>
        <p:nvPr/>
      </p:nvGrpSpPr>
      <p:grpSpPr>
        <a:xfrm>
          <a:off x="0" y="0"/>
          <a:ext cx="0" cy="0"/>
          <a:chOff x="0" y="0"/>
          <a:chExt cx="0" cy="0"/>
        </a:xfrm>
      </p:grpSpPr>
      <p:sp>
        <p:nvSpPr>
          <p:cNvPr id="11" name="Slide Number Placeholder 10"/>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17" name="Title 1"/>
          <p:cNvSpPr>
            <a:spLocks noGrp="1"/>
          </p:cNvSpPr>
          <p:nvPr>
            <p:ph type="title" hasCustomPrompt="1"/>
          </p:nvPr>
        </p:nvSpPr>
        <p:spPr>
          <a:xfrm>
            <a:off x="268154" y="191910"/>
            <a:ext cx="11514377" cy="1356473"/>
          </a:xfrm>
          <a:prstGeom prst="rect">
            <a:avLst/>
          </a:prstGeom>
          <a:ln>
            <a:noFill/>
          </a:ln>
        </p:spPr>
        <p:txBody>
          <a:bodyPr vert="horz" wrap="square" rIns="0" anchor="ctr">
            <a:noAutofit/>
          </a:bodyPr>
          <a:lstStyle>
            <a:lvl1pPr algn="l">
              <a:defRPr sz="3999" baseline="0">
                <a:ln>
                  <a:noFill/>
                </a:ln>
                <a:solidFill>
                  <a:schemeClr val="tx2"/>
                </a:solidFill>
              </a:defRPr>
            </a:lvl1pPr>
          </a:lstStyle>
          <a:p>
            <a:r>
              <a:rPr lang="en-US" dirty="0"/>
              <a:t>Headline option lorem ipsum </a:t>
            </a:r>
          </a:p>
        </p:txBody>
      </p:sp>
      <p:sp>
        <p:nvSpPr>
          <p:cNvPr id="3" name="Content Placeholder 2">
            <a:extLst>
              <a:ext uri="{FF2B5EF4-FFF2-40B4-BE49-F238E27FC236}">
                <a16:creationId xmlns:a16="http://schemas.microsoft.com/office/drawing/2014/main" id="{E6DF57DE-E5E2-354F-B20F-C40904E8D45F}"/>
              </a:ext>
            </a:extLst>
          </p:cNvPr>
          <p:cNvSpPr>
            <a:spLocks noGrp="1"/>
          </p:cNvSpPr>
          <p:nvPr>
            <p:ph sz="quarter" idx="16"/>
          </p:nvPr>
        </p:nvSpPr>
        <p:spPr>
          <a:xfrm>
            <a:off x="386357" y="1639475"/>
            <a:ext cx="11396174" cy="4227924"/>
          </a:xfrm>
        </p:spPr>
        <p:txBody>
          <a:bodyPr lIns="0" tIns="0" rIns="0" bIns="0"/>
          <a:lstStyle>
            <a:lvl1pPr marL="0" indent="0">
              <a:lnSpc>
                <a:spcPts val="3466"/>
              </a:lnSpc>
              <a:buFont typeface="Arial" panose="020B0604020202020204" pitchFamily="34" charset="0"/>
              <a:buNone/>
              <a:defRPr sz="1866">
                <a:solidFill>
                  <a:schemeClr val="tx2"/>
                </a:solidFill>
                <a:latin typeface="+mn-lt"/>
              </a:defRPr>
            </a:lvl1pPr>
            <a:lvl2pPr>
              <a:lnSpc>
                <a:spcPts val="3466"/>
              </a:lnSpc>
              <a:defRPr sz="2399">
                <a:solidFill>
                  <a:schemeClr val="tx1"/>
                </a:solidFill>
                <a:latin typeface="+mn-lt"/>
              </a:defRPr>
            </a:lvl2pPr>
            <a:lvl3pPr marL="1072628">
              <a:lnSpc>
                <a:spcPts val="3466"/>
              </a:lnSpc>
              <a:defRPr sz="2399">
                <a:solidFill>
                  <a:schemeClr val="tx1"/>
                </a:solidFill>
                <a:latin typeface="+mn-lt"/>
              </a:defRPr>
            </a:lvl3pPr>
            <a:lvl4pPr>
              <a:defRPr>
                <a:solidFill>
                  <a:schemeClr val="bg1">
                    <a:lumMod val="75000"/>
                  </a:schemeClr>
                </a:solidFill>
              </a:defRPr>
            </a:lvl4pPr>
            <a:lvl5pPr>
              <a:lnSpc>
                <a:spcPts val="3466"/>
              </a:lnSpc>
              <a:defRPr sz="2399">
                <a:solidFill>
                  <a:schemeClr val="tx1"/>
                </a:solidFill>
                <a:latin typeface="+mn-lt"/>
              </a:defRPr>
            </a:lvl5pPr>
            <a:lvl6pPr marL="1834692" indent="-376672" algn="l">
              <a:lnSpc>
                <a:spcPts val="3466"/>
              </a:lnSpc>
              <a:buFont typeface="Arial" panose="020B0604020202020204" pitchFamily="34" charset="0"/>
              <a:buChar char="•"/>
              <a:tabLst/>
              <a:defRPr sz="2399">
                <a:solidFill>
                  <a:schemeClr val="tx1"/>
                </a:solidFill>
                <a:latin typeface="+mn-lt"/>
              </a:defRPr>
            </a:lvl6pPr>
          </a:lstStyle>
          <a:p>
            <a:pPr lvl="0"/>
            <a:endParaRPr lang="en-US" dirty="0"/>
          </a:p>
        </p:txBody>
      </p:sp>
    </p:spTree>
    <p:extLst>
      <p:ext uri="{BB962C8B-B14F-4D97-AF65-F5344CB8AC3E}">
        <p14:creationId xmlns:p14="http://schemas.microsoft.com/office/powerpoint/2010/main" val="437984313"/>
      </p:ext>
    </p:extLst>
  </p:cSld>
  <p:clrMapOvr>
    <a:masterClrMapping/>
  </p:clrMapOvr>
  <p:transition spd="med"/>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 Divider">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5966" y="1864660"/>
            <a:ext cx="11676894" cy="3128680"/>
          </a:xfrm>
          <a:prstGeom prst="rect">
            <a:avLst/>
          </a:prstGeom>
        </p:spPr>
        <p:txBody>
          <a:bodyPr vert="horz" lIns="0" rIns="0" anchor="ctr"/>
          <a:lstStyle>
            <a:lvl1pPr algn="ctr">
              <a:lnSpc>
                <a:spcPts val="7998"/>
              </a:lnSpc>
              <a:defRPr sz="6000" kern="1200" baseline="0">
                <a:solidFill>
                  <a:schemeClr val="bg1"/>
                </a:solidFill>
                <a:latin typeface="+mj-lt"/>
              </a:defRPr>
            </a:lvl1pPr>
          </a:lstStyle>
          <a:p>
            <a:r>
              <a:rPr lang="en-US" dirty="0"/>
              <a:t>Use color slides for bold statements, or as section dividers (60pt </a:t>
            </a:r>
            <a:r>
              <a:rPr lang="en-US" dirty="0" err="1"/>
              <a:t>Lato</a:t>
            </a:r>
            <a:r>
              <a:rPr lang="en-US" dirty="0"/>
              <a:t>)</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B7D43D70-C499-F949-A9D0-D427CF5AA287}" type="slidenum">
              <a:rPr lang="en-US" smtClean="0"/>
              <a:pPr/>
              <a:t>‹#›</a:t>
            </a:fld>
            <a:endParaRPr lang="en-US" dirty="0"/>
          </a:p>
        </p:txBody>
      </p:sp>
      <p:pic>
        <p:nvPicPr>
          <p:cNvPr id="7" name="Picture 6" descr="A picture containing text, clipart&#10;&#10;Description automatically generated">
            <a:extLst>
              <a:ext uri="{FF2B5EF4-FFF2-40B4-BE49-F238E27FC236}">
                <a16:creationId xmlns:a16="http://schemas.microsoft.com/office/drawing/2014/main" id="{C0B4C733-69F3-4D22-9971-3569216596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95" y="6030253"/>
            <a:ext cx="1710628" cy="389513"/>
          </a:xfrm>
          <a:prstGeom prst="rect">
            <a:avLst/>
          </a:prstGeom>
        </p:spPr>
      </p:pic>
    </p:spTree>
    <p:extLst>
      <p:ext uri="{BB962C8B-B14F-4D97-AF65-F5344CB8AC3E}">
        <p14:creationId xmlns:p14="http://schemas.microsoft.com/office/powerpoint/2010/main" val="174508347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 Divider">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8906" y="1864660"/>
            <a:ext cx="11671013" cy="3128680"/>
          </a:xfrm>
          <a:prstGeom prst="rect">
            <a:avLst/>
          </a:prstGeom>
        </p:spPr>
        <p:txBody>
          <a:bodyPr vert="horz" anchor="ctr"/>
          <a:lstStyle>
            <a:lvl1pPr algn="ctr">
              <a:lnSpc>
                <a:spcPts val="7998"/>
              </a:lnSpc>
              <a:defRPr sz="6000" kern="1200" baseline="0">
                <a:solidFill>
                  <a:schemeClr val="bg1"/>
                </a:solidFill>
                <a:latin typeface="+mj-lt"/>
              </a:defRPr>
            </a:lvl1pPr>
          </a:lstStyle>
          <a:p>
            <a:r>
              <a:rPr lang="en-US" dirty="0"/>
              <a:t>Another section divider</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B7D43D70-C499-F949-A9D0-D427CF5AA287}" type="slidenum">
              <a:rPr lang="en-US" smtClean="0"/>
              <a:pPr/>
              <a:t>‹#›</a:t>
            </a:fld>
            <a:endParaRPr lang="en-US" dirty="0"/>
          </a:p>
        </p:txBody>
      </p:sp>
      <p:pic>
        <p:nvPicPr>
          <p:cNvPr id="7" name="Picture 6" descr="A picture containing text, clipart&#10;&#10;Description automatically generated">
            <a:extLst>
              <a:ext uri="{FF2B5EF4-FFF2-40B4-BE49-F238E27FC236}">
                <a16:creationId xmlns:a16="http://schemas.microsoft.com/office/drawing/2014/main" id="{6DC47548-C991-408B-B1B8-37AC379868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95" y="6030253"/>
            <a:ext cx="1710628" cy="389513"/>
          </a:xfrm>
          <a:prstGeom prst="rect">
            <a:avLst/>
          </a:prstGeom>
        </p:spPr>
      </p:pic>
    </p:spTree>
    <p:extLst>
      <p:ext uri="{BB962C8B-B14F-4D97-AF65-F5344CB8AC3E}">
        <p14:creationId xmlns:p14="http://schemas.microsoft.com/office/powerpoint/2010/main" val="15357092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 Divider">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5966" y="1864660"/>
            <a:ext cx="11676894" cy="3128680"/>
          </a:xfrm>
          <a:prstGeom prst="rect">
            <a:avLst/>
          </a:prstGeom>
        </p:spPr>
        <p:txBody>
          <a:bodyPr vert="horz" anchor="ctr"/>
          <a:lstStyle>
            <a:lvl1pPr algn="ctr">
              <a:lnSpc>
                <a:spcPts val="7998"/>
              </a:lnSpc>
              <a:defRPr sz="6000" kern="1200" baseline="0">
                <a:solidFill>
                  <a:schemeClr val="bg1"/>
                </a:solidFill>
                <a:latin typeface="+mj-lt"/>
              </a:defRPr>
            </a:lvl1pPr>
          </a:lstStyle>
          <a:p>
            <a:r>
              <a:rPr lang="en-US" dirty="0"/>
              <a:t>Another section divider</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B7D43D70-C499-F949-A9D0-D427CF5AA287}" type="slidenum">
              <a:rPr lang="en-US" smtClean="0"/>
              <a:pPr/>
              <a:t>‹#›</a:t>
            </a:fld>
            <a:endParaRPr lang="en-US" dirty="0"/>
          </a:p>
        </p:txBody>
      </p:sp>
      <p:pic>
        <p:nvPicPr>
          <p:cNvPr id="7" name="Picture 6" descr="A picture containing text, clipart&#10;&#10;Description automatically generated">
            <a:extLst>
              <a:ext uri="{FF2B5EF4-FFF2-40B4-BE49-F238E27FC236}">
                <a16:creationId xmlns:a16="http://schemas.microsoft.com/office/drawing/2014/main" id="{3B8AD312-4880-4A1B-9ADB-28AE1CFCF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95" y="6030253"/>
            <a:ext cx="1710628" cy="389513"/>
          </a:xfrm>
          <a:prstGeom prst="rect">
            <a:avLst/>
          </a:prstGeom>
        </p:spPr>
      </p:pic>
    </p:spTree>
    <p:extLst>
      <p:ext uri="{BB962C8B-B14F-4D97-AF65-F5344CB8AC3E}">
        <p14:creationId xmlns:p14="http://schemas.microsoft.com/office/powerpoint/2010/main" val="95622270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 Divider">
    <p:bg>
      <p:bgPr>
        <a:solidFill>
          <a:schemeClr val="accent3"/>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5966" y="1864660"/>
            <a:ext cx="11676894" cy="3128680"/>
          </a:xfrm>
          <a:prstGeom prst="rect">
            <a:avLst/>
          </a:prstGeom>
        </p:spPr>
        <p:txBody>
          <a:bodyPr vert="horz" anchor="ctr"/>
          <a:lstStyle>
            <a:lvl1pPr algn="ctr">
              <a:lnSpc>
                <a:spcPts val="7998"/>
              </a:lnSpc>
              <a:defRPr sz="6000" kern="1200" baseline="0">
                <a:solidFill>
                  <a:schemeClr val="bg1"/>
                </a:solidFill>
                <a:latin typeface="+mj-lt"/>
              </a:defRPr>
            </a:lvl1pPr>
          </a:lstStyle>
          <a:p>
            <a:r>
              <a:rPr lang="en-US" dirty="0"/>
              <a:t>Another section divider</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B7D43D70-C499-F949-A9D0-D427CF5AA287}" type="slidenum">
              <a:rPr lang="en-US" smtClean="0"/>
              <a:pPr/>
              <a:t>‹#›</a:t>
            </a:fld>
            <a:endParaRPr lang="en-US" dirty="0"/>
          </a:p>
        </p:txBody>
      </p:sp>
      <p:pic>
        <p:nvPicPr>
          <p:cNvPr id="7" name="Picture 6" descr="A picture containing text, clipart&#10;&#10;Description automatically generated">
            <a:extLst>
              <a:ext uri="{FF2B5EF4-FFF2-40B4-BE49-F238E27FC236}">
                <a16:creationId xmlns:a16="http://schemas.microsoft.com/office/drawing/2014/main" id="{BFDFB6D8-B912-4E99-B2A9-51E8FD2E1E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95" y="6030253"/>
            <a:ext cx="1710628" cy="389513"/>
          </a:xfrm>
          <a:prstGeom prst="rect">
            <a:avLst/>
          </a:prstGeom>
        </p:spPr>
      </p:pic>
    </p:spTree>
    <p:extLst>
      <p:ext uri="{BB962C8B-B14F-4D97-AF65-F5344CB8AC3E}">
        <p14:creationId xmlns:p14="http://schemas.microsoft.com/office/powerpoint/2010/main" val="142214510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Closing">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94565" y="2386817"/>
            <a:ext cx="11701272" cy="1463040"/>
          </a:xfrm>
          <a:prstGeom prst="rect">
            <a:avLst/>
          </a:prstGeom>
          <a:noFill/>
        </p:spPr>
        <p:txBody>
          <a:bodyPr vert="horz" rIns="0" anchor="ctr">
            <a:noAutofit/>
          </a:bodyPr>
          <a:lstStyle>
            <a:lvl1pPr algn="l">
              <a:defRPr sz="3999" baseline="0">
                <a:solidFill>
                  <a:schemeClr val="tx2"/>
                </a:solidFill>
                <a:latin typeface="+mj-lt"/>
              </a:defRPr>
            </a:lvl1pPr>
          </a:lstStyle>
          <a:p>
            <a:r>
              <a:rPr lang="en-US" dirty="0"/>
              <a:t>Thank you.</a:t>
            </a:r>
          </a:p>
        </p:txBody>
      </p:sp>
      <p:sp>
        <p:nvSpPr>
          <p:cNvPr id="4" name="Slide Number Placeholder 14">
            <a:extLst>
              <a:ext uri="{FF2B5EF4-FFF2-40B4-BE49-F238E27FC236}">
                <a16:creationId xmlns:a16="http://schemas.microsoft.com/office/drawing/2014/main" id="{B8871816-B9D0-D04B-8467-25D9C4D283FB}"/>
              </a:ext>
            </a:extLst>
          </p:cNvPr>
          <p:cNvSpPr>
            <a:spLocks noGrp="1"/>
          </p:cNvSpPr>
          <p:nvPr>
            <p:ph type="sldNum" sz="quarter" idx="4"/>
          </p:nvPr>
        </p:nvSpPr>
        <p:spPr>
          <a:xfrm>
            <a:off x="11058664" y="6236675"/>
            <a:ext cx="857479" cy="366183"/>
          </a:xfrm>
          <a:prstGeom prst="rect">
            <a:avLst/>
          </a:prstGeom>
        </p:spPr>
        <p:txBody>
          <a:bodyPr vert="horz" lIns="91440" tIns="45720" rIns="91440" bIns="45720" rtlCol="0" anchor="ctr"/>
          <a:lstStyle>
            <a:lvl1pPr algn="r">
              <a:defRPr sz="1066" b="0" i="0">
                <a:solidFill>
                  <a:schemeClr val="tx2"/>
                </a:solidFill>
                <a:latin typeface="Arial" panose="020B0604020202020204" pitchFamily="34" charset="0"/>
                <a:cs typeface="Arial" panose="020B0604020202020204" pitchFamily="34" charset="0"/>
              </a:defRPr>
            </a:lvl1pPr>
          </a:lstStyle>
          <a:p>
            <a:fld id="{B7D43D70-C499-F949-A9D0-D427CF5AA287}" type="slidenum">
              <a:rPr lang="en-US" smtClean="0"/>
              <a:pPr/>
              <a:t>‹#›</a:t>
            </a:fld>
            <a:endParaRPr lang="en-US" dirty="0"/>
          </a:p>
        </p:txBody>
      </p:sp>
    </p:spTree>
    <p:extLst>
      <p:ext uri="{BB962C8B-B14F-4D97-AF65-F5344CB8AC3E}">
        <p14:creationId xmlns:p14="http://schemas.microsoft.com/office/powerpoint/2010/main" val="360405058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11" name="Slide Number Placeholder 10"/>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17" name="Title 1"/>
          <p:cNvSpPr>
            <a:spLocks noGrp="1"/>
          </p:cNvSpPr>
          <p:nvPr>
            <p:ph type="title" hasCustomPrompt="1"/>
          </p:nvPr>
        </p:nvSpPr>
        <p:spPr>
          <a:xfrm>
            <a:off x="268154" y="191910"/>
            <a:ext cx="11514377" cy="1356473"/>
          </a:xfrm>
          <a:prstGeom prst="rect">
            <a:avLst/>
          </a:prstGeom>
          <a:ln>
            <a:noFill/>
          </a:ln>
        </p:spPr>
        <p:txBody>
          <a:bodyPr vert="horz" wrap="square" rIns="0" anchor="ctr">
            <a:noAutofit/>
          </a:bodyPr>
          <a:lstStyle>
            <a:lvl1pPr algn="l">
              <a:defRPr sz="3999" baseline="0">
                <a:ln>
                  <a:noFill/>
                </a:ln>
                <a:solidFill>
                  <a:schemeClr val="tx2"/>
                </a:solidFill>
              </a:defRPr>
            </a:lvl1pPr>
          </a:lstStyle>
          <a:p>
            <a:r>
              <a:rPr lang="en-US" dirty="0"/>
              <a:t>Some slides contain only text</a:t>
            </a:r>
          </a:p>
        </p:txBody>
      </p:sp>
      <p:sp>
        <p:nvSpPr>
          <p:cNvPr id="4" name="Text Placeholder 3">
            <a:extLst>
              <a:ext uri="{FF2B5EF4-FFF2-40B4-BE49-F238E27FC236}">
                <a16:creationId xmlns:a16="http://schemas.microsoft.com/office/drawing/2014/main" id="{E639C3AB-3333-3E4A-8295-891FBF7489F2}"/>
              </a:ext>
            </a:extLst>
          </p:cNvPr>
          <p:cNvSpPr>
            <a:spLocks noGrp="1"/>
          </p:cNvSpPr>
          <p:nvPr>
            <p:ph type="body" sz="quarter" idx="17" hasCustomPrompt="1"/>
          </p:nvPr>
        </p:nvSpPr>
        <p:spPr>
          <a:xfrm>
            <a:off x="268154" y="1651000"/>
            <a:ext cx="11514377" cy="4216400"/>
          </a:xfrm>
        </p:spPr>
        <p:txBody>
          <a:bodyPr vert="horz" lIns="91440" tIns="45720" rIns="91440" bIns="45720" rtlCol="0">
            <a:noAutofit/>
          </a:bodyPr>
          <a:lstStyle>
            <a:lvl1pPr marL="0" indent="0">
              <a:lnSpc>
                <a:spcPts val="3466"/>
              </a:lnSpc>
              <a:buFont typeface="Arial" panose="020B0604020202020204" pitchFamily="34" charset="0"/>
              <a:buNone/>
              <a:defRPr lang="en-US" sz="2399" smtClean="0">
                <a:solidFill>
                  <a:schemeClr val="tx2"/>
                </a:solidFill>
              </a:defRPr>
            </a:lvl1pPr>
            <a:lvl2pPr>
              <a:lnSpc>
                <a:spcPts val="3466"/>
              </a:lnSpc>
              <a:defRPr lang="en-US" sz="2399" smtClean="0">
                <a:solidFill>
                  <a:schemeClr val="tx2"/>
                </a:solidFill>
              </a:defRPr>
            </a:lvl2pPr>
            <a:lvl3pPr>
              <a:lnSpc>
                <a:spcPts val="3466"/>
              </a:lnSpc>
              <a:defRPr lang="en-US" sz="2399" smtClean="0">
                <a:solidFill>
                  <a:schemeClr val="tx2"/>
                </a:solidFill>
                <a:latin typeface="+mn-lt"/>
              </a:defRPr>
            </a:lvl3pPr>
            <a:lvl4pPr marL="1462674" indent="-372440">
              <a:lnSpc>
                <a:spcPts val="3466"/>
              </a:lnSpc>
              <a:tabLst/>
              <a:defRPr lang="en-US" sz="2399" b="0" i="0" u="none" strike="noStrike" cap="none" spc="0" baseline="0" dirty="0" smtClean="0">
                <a:ln>
                  <a:noFill/>
                </a:ln>
                <a:solidFill>
                  <a:schemeClr val="tx2"/>
                </a:solidFill>
                <a:uFillTx/>
                <a:latin typeface="+mn-lt"/>
                <a:ea typeface="+mn-ea"/>
                <a:cs typeface="+mn-cs"/>
                <a:sym typeface="Arial"/>
              </a:defRPr>
            </a:lvl4pPr>
            <a:lvl5pPr marL="1838924" indent="-372440">
              <a:lnSpc>
                <a:spcPts val="3466"/>
              </a:lnSpc>
              <a:tabLst/>
              <a:defRPr lang="en-US" sz="2399">
                <a:solidFill>
                  <a:schemeClr val="tx2"/>
                </a:solidFill>
              </a:defRPr>
            </a:lvl5pPr>
          </a:lstStyle>
          <a:p>
            <a:r>
              <a:rPr lang="en-US" dirty="0"/>
              <a:t>If your message is best conveyed in sentence form, be sure to set it flush left in 24pt Lato. You may want to place your text into a single paragraph, or organized into two or three paragraphs. However you choose to arrange your text, keep each paragraph short and to the point.</a:t>
            </a:r>
          </a:p>
        </p:txBody>
      </p:sp>
    </p:spTree>
    <p:extLst>
      <p:ext uri="{BB962C8B-B14F-4D97-AF65-F5344CB8AC3E}">
        <p14:creationId xmlns:p14="http://schemas.microsoft.com/office/powerpoint/2010/main" val="51850681"/>
      </p:ext>
    </p:extLst>
  </p:cSld>
  <p:clrMapOvr>
    <a:masterClrMapping/>
  </p:clrMapOvr>
  <p:transition spd="med"/>
  <p:extLst>
    <p:ext uri="{DCECCB84-F9BA-43D5-87BE-67443E8EF086}">
      <p15:sldGuideLst xmlns:p15="http://schemas.microsoft.com/office/powerpoint/2012/main">
        <p15:guide id="1" orient="horz"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B Text only - plus subtitle">
    <p:spTree>
      <p:nvGrpSpPr>
        <p:cNvPr id="1" name=""/>
        <p:cNvGrpSpPr/>
        <p:nvPr/>
      </p:nvGrpSpPr>
      <p:grpSpPr>
        <a:xfrm>
          <a:off x="0" y="0"/>
          <a:ext cx="0" cy="0"/>
          <a:chOff x="0" y="0"/>
          <a:chExt cx="0" cy="0"/>
        </a:xfrm>
      </p:grpSpPr>
      <p:sp>
        <p:nvSpPr>
          <p:cNvPr id="11" name="Slide Number Placeholder 10"/>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17" name="Title 1"/>
          <p:cNvSpPr>
            <a:spLocks noGrp="1"/>
          </p:cNvSpPr>
          <p:nvPr>
            <p:ph type="title" hasCustomPrompt="1"/>
          </p:nvPr>
        </p:nvSpPr>
        <p:spPr>
          <a:xfrm>
            <a:off x="268154" y="253382"/>
            <a:ext cx="11514377" cy="648212"/>
          </a:xfrm>
          <a:prstGeom prst="rect">
            <a:avLst/>
          </a:prstGeom>
          <a:ln>
            <a:noFill/>
          </a:ln>
        </p:spPr>
        <p:txBody>
          <a:bodyPr vert="horz" wrap="square" rIns="0" anchor="ctr">
            <a:noAutofit/>
          </a:bodyPr>
          <a:lstStyle>
            <a:lvl1pPr algn="l">
              <a:defRPr sz="3999" b="1" baseline="0">
                <a:ln>
                  <a:noFill/>
                </a:ln>
                <a:solidFill>
                  <a:schemeClr val="tx2"/>
                </a:solidFill>
              </a:defRPr>
            </a:lvl1pPr>
          </a:lstStyle>
          <a:p>
            <a:r>
              <a:rPr lang="en-US" dirty="0"/>
              <a:t>Some slides contain only text</a:t>
            </a:r>
          </a:p>
        </p:txBody>
      </p:sp>
      <p:sp>
        <p:nvSpPr>
          <p:cNvPr id="4" name="Text Placeholder 3">
            <a:extLst>
              <a:ext uri="{FF2B5EF4-FFF2-40B4-BE49-F238E27FC236}">
                <a16:creationId xmlns:a16="http://schemas.microsoft.com/office/drawing/2014/main" id="{E639C3AB-3333-3E4A-8295-891FBF7489F2}"/>
              </a:ext>
            </a:extLst>
          </p:cNvPr>
          <p:cNvSpPr>
            <a:spLocks noGrp="1"/>
          </p:cNvSpPr>
          <p:nvPr>
            <p:ph type="body" sz="quarter" idx="17" hasCustomPrompt="1"/>
          </p:nvPr>
        </p:nvSpPr>
        <p:spPr>
          <a:xfrm>
            <a:off x="268154" y="1651000"/>
            <a:ext cx="11514377" cy="4216400"/>
          </a:xfrm>
        </p:spPr>
        <p:txBody>
          <a:bodyPr vert="horz" lIns="91440" tIns="45720" rIns="91440" bIns="45720" rtlCol="0">
            <a:noAutofit/>
          </a:bodyPr>
          <a:lstStyle>
            <a:lvl1pPr marL="0" indent="0">
              <a:lnSpc>
                <a:spcPts val="3466"/>
              </a:lnSpc>
              <a:buFont typeface="Arial" panose="020B0604020202020204" pitchFamily="34" charset="0"/>
              <a:buNone/>
              <a:defRPr lang="en-US" sz="2399" smtClean="0">
                <a:solidFill>
                  <a:schemeClr val="tx2"/>
                </a:solidFill>
              </a:defRPr>
            </a:lvl1pPr>
            <a:lvl2pPr>
              <a:lnSpc>
                <a:spcPts val="3466"/>
              </a:lnSpc>
              <a:defRPr lang="en-US" sz="2399" smtClean="0">
                <a:solidFill>
                  <a:schemeClr val="tx2"/>
                </a:solidFill>
              </a:defRPr>
            </a:lvl2pPr>
            <a:lvl3pPr>
              <a:lnSpc>
                <a:spcPts val="3466"/>
              </a:lnSpc>
              <a:defRPr lang="en-US" sz="2399" smtClean="0">
                <a:solidFill>
                  <a:schemeClr val="tx2"/>
                </a:solidFill>
                <a:latin typeface="+mn-lt"/>
              </a:defRPr>
            </a:lvl3pPr>
            <a:lvl4pPr marL="1462674" indent="-372440">
              <a:lnSpc>
                <a:spcPts val="3466"/>
              </a:lnSpc>
              <a:tabLst/>
              <a:defRPr lang="en-US" sz="2399" b="0" i="0" u="none" strike="noStrike" cap="none" spc="0" baseline="0" dirty="0" smtClean="0">
                <a:ln>
                  <a:noFill/>
                </a:ln>
                <a:solidFill>
                  <a:schemeClr val="tx2"/>
                </a:solidFill>
                <a:uFillTx/>
                <a:latin typeface="+mn-lt"/>
                <a:ea typeface="+mn-ea"/>
                <a:cs typeface="+mn-cs"/>
                <a:sym typeface="Arial"/>
              </a:defRPr>
            </a:lvl4pPr>
            <a:lvl5pPr marL="1838924" indent="-372440">
              <a:lnSpc>
                <a:spcPts val="3466"/>
              </a:lnSpc>
              <a:tabLst/>
              <a:defRPr lang="en-US" sz="2399">
                <a:solidFill>
                  <a:schemeClr val="tx2"/>
                </a:solidFill>
              </a:defRPr>
            </a:lvl5pPr>
          </a:lstStyle>
          <a:p>
            <a:r>
              <a:rPr lang="en-US" dirty="0"/>
              <a:t>If your message is best conveyed in sentence form, be sure to set it flush left in 18pt </a:t>
            </a:r>
            <a:r>
              <a:rPr lang="en-US" dirty="0" err="1"/>
              <a:t>Lato</a:t>
            </a:r>
            <a:r>
              <a:rPr lang="en-US" dirty="0"/>
              <a:t>. You may want to place your text into a single paragraph, or organized into two or three paragraphs. However you choose to arrange your text, keep each paragraph short and to the point.</a:t>
            </a:r>
          </a:p>
        </p:txBody>
      </p:sp>
      <p:sp>
        <p:nvSpPr>
          <p:cNvPr id="12" name="Text Placeholder 11">
            <a:extLst>
              <a:ext uri="{FF2B5EF4-FFF2-40B4-BE49-F238E27FC236}">
                <a16:creationId xmlns:a16="http://schemas.microsoft.com/office/drawing/2014/main" id="{BFE713DB-EF62-1345-92D5-FF2B9EA6973A}"/>
              </a:ext>
            </a:extLst>
          </p:cNvPr>
          <p:cNvSpPr>
            <a:spLocks noGrp="1"/>
          </p:cNvSpPr>
          <p:nvPr>
            <p:ph type="body" sz="quarter" idx="19" hasCustomPrompt="1"/>
          </p:nvPr>
        </p:nvSpPr>
        <p:spPr>
          <a:xfrm>
            <a:off x="268154" y="901593"/>
            <a:ext cx="11514377" cy="553464"/>
          </a:xfrm>
        </p:spPr>
        <p:txBody>
          <a:bodyPr/>
          <a:lstStyle>
            <a:lvl1pPr marL="0" indent="0">
              <a:spcBef>
                <a:spcPts val="0"/>
              </a:spcBef>
              <a:buNone/>
              <a:defRPr sz="3199"/>
            </a:lvl1pPr>
            <a:lvl2pPr marL="374810" indent="0">
              <a:buNone/>
              <a:defRPr/>
            </a:lvl2pPr>
            <a:lvl3pPr marL="1301171" indent="0">
              <a:buNone/>
              <a:defRPr/>
            </a:lvl3pPr>
            <a:lvl4pPr marL="691723" indent="0">
              <a:buNone/>
              <a:defRPr/>
            </a:lvl4pPr>
            <a:lvl5pPr marL="1081769" indent="0">
              <a:buNone/>
              <a:defRPr/>
            </a:lvl5pPr>
          </a:lstStyle>
          <a:p>
            <a:pPr lvl="0"/>
            <a:r>
              <a:rPr lang="en-US" dirty="0"/>
              <a:t>And a subtitle</a:t>
            </a:r>
          </a:p>
        </p:txBody>
      </p:sp>
    </p:spTree>
    <p:extLst>
      <p:ext uri="{BB962C8B-B14F-4D97-AF65-F5344CB8AC3E}">
        <p14:creationId xmlns:p14="http://schemas.microsoft.com/office/powerpoint/2010/main" val="3919214859"/>
      </p:ext>
    </p:extLst>
  </p:cSld>
  <p:clrMapOvr>
    <a:masterClrMapping/>
  </p:clrMapOvr>
  <p:transition spd="med"/>
  <p:extLst>
    <p:ext uri="{DCECCB84-F9BA-43D5-87BE-67443E8EF086}">
      <p15:sldGuideLst xmlns:p15="http://schemas.microsoft.com/office/powerpoint/2012/main">
        <p15:guide id="1" orient="horz" pos="10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 - 2 Columns">
    <p:spTree>
      <p:nvGrpSpPr>
        <p:cNvPr id="1" name=""/>
        <p:cNvGrpSpPr/>
        <p:nvPr/>
      </p:nvGrpSpPr>
      <p:grpSpPr>
        <a:xfrm>
          <a:off x="0" y="0"/>
          <a:ext cx="0" cy="0"/>
          <a:chOff x="0" y="0"/>
          <a:chExt cx="0" cy="0"/>
        </a:xfrm>
      </p:grpSpPr>
      <p:sp>
        <p:nvSpPr>
          <p:cNvPr id="11" name="Slide Number Placeholder 10"/>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17" name="Title 1"/>
          <p:cNvSpPr>
            <a:spLocks noGrp="1"/>
          </p:cNvSpPr>
          <p:nvPr>
            <p:ph type="title" hasCustomPrompt="1"/>
          </p:nvPr>
        </p:nvSpPr>
        <p:spPr>
          <a:xfrm>
            <a:off x="268154" y="191910"/>
            <a:ext cx="11514377" cy="1356473"/>
          </a:xfrm>
          <a:prstGeom prst="rect">
            <a:avLst/>
          </a:prstGeom>
          <a:ln>
            <a:noFill/>
          </a:ln>
        </p:spPr>
        <p:txBody>
          <a:bodyPr vert="horz" wrap="square" rIns="0" anchor="ctr">
            <a:noAutofit/>
          </a:bodyPr>
          <a:lstStyle>
            <a:lvl1pPr algn="l">
              <a:defRPr sz="3999" baseline="0">
                <a:ln>
                  <a:noFill/>
                </a:ln>
                <a:solidFill>
                  <a:schemeClr val="tx2"/>
                </a:solidFill>
              </a:defRPr>
            </a:lvl1pPr>
          </a:lstStyle>
          <a:p>
            <a:r>
              <a:rPr lang="en-US" dirty="0"/>
              <a:t>Slide with two columns</a:t>
            </a:r>
          </a:p>
        </p:txBody>
      </p:sp>
      <p:sp>
        <p:nvSpPr>
          <p:cNvPr id="5" name="Text Placeholder 5">
            <a:extLst>
              <a:ext uri="{FF2B5EF4-FFF2-40B4-BE49-F238E27FC236}">
                <a16:creationId xmlns:a16="http://schemas.microsoft.com/office/drawing/2014/main" id="{08CA71E4-A5D5-EC46-B3F0-17785CF3809C}"/>
              </a:ext>
            </a:extLst>
          </p:cNvPr>
          <p:cNvSpPr>
            <a:spLocks noGrp="1"/>
          </p:cNvSpPr>
          <p:nvPr>
            <p:ph type="body" sz="quarter" idx="14"/>
          </p:nvPr>
        </p:nvSpPr>
        <p:spPr>
          <a:xfrm>
            <a:off x="268154" y="1572768"/>
            <a:ext cx="5646876" cy="4294632"/>
          </a:xfrm>
          <a:prstGeom prst="rect">
            <a:avLst/>
          </a:prstGeom>
        </p:spPr>
        <p:txBody>
          <a:bodyPr/>
          <a:lstStyle>
            <a:lvl1pPr marL="380905" marR="0" indent="-380905" algn="l" defTabSz="914171" rtl="0" eaLnBrk="1" fontAlgn="auto" latinLnBrk="0" hangingPunct="1">
              <a:lnSpc>
                <a:spcPct val="100000"/>
              </a:lnSpc>
              <a:spcBef>
                <a:spcPts val="890"/>
              </a:spcBef>
              <a:spcAft>
                <a:spcPts val="0"/>
              </a:spcAft>
              <a:buClr>
                <a:srgbClr val="55A63A"/>
              </a:buClr>
              <a:buSzTx/>
              <a:buFont typeface="Arial" panose="020B0604020202020204" pitchFamily="34" charset="0"/>
              <a:buChar char="•"/>
              <a:tabLst/>
              <a:defRPr sz="2399">
                <a:solidFill>
                  <a:schemeClr val="tx2"/>
                </a:solidFill>
                <a:latin typeface="+mn-lt"/>
              </a:defRPr>
            </a:lvl1pPr>
            <a:lvl2pPr marL="755715" algn="l">
              <a:defRPr>
                <a:solidFill>
                  <a:schemeClr val="tx2"/>
                </a:solidFill>
                <a:latin typeface="+mn-lt"/>
              </a:defRPr>
            </a:lvl2pPr>
            <a:lvl3pPr marL="1072628" algn="l">
              <a:defRPr>
                <a:solidFill>
                  <a:schemeClr val="tx2"/>
                </a:solidFill>
                <a:latin typeface="+mn-lt"/>
              </a:defRPr>
            </a:lvl3pPr>
            <a:lvl4pPr marL="1462674" algn="l">
              <a:defRPr>
                <a:solidFill>
                  <a:schemeClr val="tx2"/>
                </a:solidFill>
                <a:latin typeface="+mn-lt"/>
              </a:defRPr>
            </a:lvl4pPr>
            <a:lvl5pPr marL="1840532" algn="l">
              <a:defRPr>
                <a:solidFill>
                  <a:schemeClr val="tx2"/>
                </a:solidFill>
                <a:latin typeface="+mn-lt"/>
              </a:defRPr>
            </a:lvl5pPr>
          </a:lstStyle>
          <a:p>
            <a:pPr marL="380905" marR="0" lvl="0" indent="-380905" algn="l" defTabSz="914171" rtl="0" eaLnBrk="1" fontAlgn="auto" latinLnBrk="0" hangingPunct="1">
              <a:lnSpc>
                <a:spcPct val="100000"/>
              </a:lnSpc>
              <a:spcBef>
                <a:spcPts val="890"/>
              </a:spcBef>
              <a:spcAft>
                <a:spcPts val="0"/>
              </a:spcAft>
              <a:buClr>
                <a:srgbClr val="55A63A"/>
              </a:buClr>
              <a:buSzTx/>
              <a:buFont typeface="Arial" panose="020B0604020202020204" pitchFamily="34" charset="0"/>
              <a:buChar char="•"/>
              <a:tabLst/>
              <a:defRPr/>
            </a:pPr>
            <a:r>
              <a:rPr kumimoji="0" lang="en-US" sz="2399" b="0" i="0" u="none" strike="noStrike" kern="0" cap="none" spc="0" normalizeH="0" baseline="0" noProof="0" dirty="0">
                <a:ln>
                  <a:noFill/>
                </a:ln>
                <a:solidFill>
                  <a:srgbClr val="565656"/>
                </a:solidFill>
                <a:effectLst/>
                <a:uLnTx/>
                <a:uFillTx/>
                <a:latin typeface="+mn-lt"/>
                <a:ea typeface="+mn-ea"/>
                <a:cs typeface="+mn-cs"/>
                <a:sym typeface="Arial"/>
              </a:rPr>
              <a:t>Click to edit Master text styles</a:t>
            </a:r>
          </a:p>
          <a:p>
            <a:pPr lvl="1"/>
            <a:r>
              <a:rPr lang="en-US" dirty="0"/>
              <a:t>Second level</a:t>
            </a:r>
          </a:p>
          <a:p>
            <a:pPr lvl="3"/>
            <a:r>
              <a:rPr lang="en-US" dirty="0"/>
              <a:t>Third level</a:t>
            </a:r>
          </a:p>
          <a:p>
            <a:pPr lvl="4"/>
            <a:r>
              <a:rPr lang="en-US" dirty="0"/>
              <a:t>Fourth level</a:t>
            </a:r>
          </a:p>
        </p:txBody>
      </p:sp>
      <p:sp>
        <p:nvSpPr>
          <p:cNvPr id="6" name="Text Placeholder 5">
            <a:extLst>
              <a:ext uri="{FF2B5EF4-FFF2-40B4-BE49-F238E27FC236}">
                <a16:creationId xmlns:a16="http://schemas.microsoft.com/office/drawing/2014/main" id="{86FA027C-53F1-F94D-9DAF-0AA242D778E1}"/>
              </a:ext>
            </a:extLst>
          </p:cNvPr>
          <p:cNvSpPr>
            <a:spLocks noGrp="1"/>
          </p:cNvSpPr>
          <p:nvPr>
            <p:ph type="body" sz="quarter" idx="15"/>
          </p:nvPr>
        </p:nvSpPr>
        <p:spPr>
          <a:xfrm>
            <a:off x="6135655" y="1572768"/>
            <a:ext cx="5646876" cy="4294632"/>
          </a:xfrm>
          <a:prstGeom prst="rect">
            <a:avLst/>
          </a:prstGeom>
        </p:spPr>
        <p:txBody>
          <a:bodyPr/>
          <a:lstStyle>
            <a:lvl1pPr marL="380905" marR="0" indent="-380905" algn="l" defTabSz="914171" rtl="0" eaLnBrk="1" fontAlgn="auto" latinLnBrk="0" hangingPunct="1">
              <a:lnSpc>
                <a:spcPct val="100000"/>
              </a:lnSpc>
              <a:spcBef>
                <a:spcPts val="890"/>
              </a:spcBef>
              <a:spcAft>
                <a:spcPts val="0"/>
              </a:spcAft>
              <a:buClr>
                <a:srgbClr val="55A63A"/>
              </a:buClr>
              <a:buSzTx/>
              <a:buFont typeface="Arial" panose="020B0604020202020204" pitchFamily="34" charset="0"/>
              <a:buChar char="•"/>
              <a:tabLst/>
              <a:defRPr sz="2399">
                <a:solidFill>
                  <a:schemeClr val="tx2"/>
                </a:solidFill>
                <a:latin typeface="+mn-lt"/>
              </a:defRPr>
            </a:lvl1pPr>
            <a:lvl2pPr marL="755715" marR="0" indent="-380905" algn="l" defTabSz="914171" rtl="0" eaLnBrk="1" fontAlgn="auto" latinLnBrk="0" hangingPunct="1">
              <a:lnSpc>
                <a:spcPct val="100000"/>
              </a:lnSpc>
              <a:spcBef>
                <a:spcPts val="629"/>
              </a:spcBef>
              <a:spcAft>
                <a:spcPts val="0"/>
              </a:spcAft>
              <a:buClr>
                <a:srgbClr val="55A63A"/>
              </a:buClr>
              <a:buSzTx/>
              <a:buFont typeface="Wingdings" pitchFamily="2" charset="2"/>
              <a:buChar char="§"/>
              <a:tabLst/>
              <a:defRPr>
                <a:solidFill>
                  <a:schemeClr val="tx2"/>
                </a:solidFill>
                <a:latin typeface="+mn-lt"/>
              </a:defRPr>
            </a:lvl2pPr>
            <a:lvl3pPr marL="1072628" algn="l">
              <a:defRPr>
                <a:solidFill>
                  <a:schemeClr val="tx2"/>
                </a:solidFill>
                <a:latin typeface="+mn-lt"/>
              </a:defRPr>
            </a:lvl3pPr>
            <a:lvl4pPr marL="1072628" marR="0" indent="-380905" algn="l" defTabSz="914171" rtl="0" eaLnBrk="1" fontAlgn="auto" latinLnBrk="0" hangingPunct="1">
              <a:lnSpc>
                <a:spcPct val="100000"/>
              </a:lnSpc>
              <a:spcBef>
                <a:spcPts val="533"/>
              </a:spcBef>
              <a:spcAft>
                <a:spcPts val="0"/>
              </a:spcAft>
              <a:buClr>
                <a:srgbClr val="55A63A"/>
              </a:buClr>
              <a:buSzTx/>
              <a:buFont typeface="Courier New" panose="02070309020205020404" pitchFamily="49" charset="0"/>
              <a:buChar char="o"/>
              <a:tabLst/>
              <a:defRPr>
                <a:solidFill>
                  <a:schemeClr val="tx2"/>
                </a:solidFill>
                <a:latin typeface="+mn-lt"/>
              </a:defRPr>
            </a:lvl4pPr>
            <a:lvl5pPr marL="1462674" marR="0" indent="-380905" algn="l" defTabSz="914171" rtl="0" eaLnBrk="1" fontAlgn="auto" latinLnBrk="0" hangingPunct="1">
              <a:lnSpc>
                <a:spcPct val="100000"/>
              </a:lnSpc>
              <a:spcBef>
                <a:spcPts val="267"/>
              </a:spcBef>
              <a:spcAft>
                <a:spcPts val="0"/>
              </a:spcAft>
              <a:buClr>
                <a:srgbClr val="55A63A"/>
              </a:buClr>
              <a:buSzTx/>
              <a:buFont typeface="Arial" panose="020B0604020202020204" pitchFamily="34" charset="0"/>
              <a:buChar char="•"/>
              <a:tabLst/>
              <a:defRPr>
                <a:solidFill>
                  <a:schemeClr val="tx2"/>
                </a:solidFill>
                <a:latin typeface="+mn-lt"/>
              </a:defRPr>
            </a:lvl5pPr>
          </a:lstStyle>
          <a:p>
            <a:pPr marL="380905" marR="0" lvl="0" indent="-380905" algn="l" defTabSz="914171" rtl="0" eaLnBrk="1" fontAlgn="auto" latinLnBrk="0" hangingPunct="1">
              <a:lnSpc>
                <a:spcPct val="100000"/>
              </a:lnSpc>
              <a:spcBef>
                <a:spcPts val="890"/>
              </a:spcBef>
              <a:spcAft>
                <a:spcPts val="0"/>
              </a:spcAft>
              <a:buClr>
                <a:srgbClr val="55A63A"/>
              </a:buClr>
              <a:buSzTx/>
              <a:buFont typeface="Arial" panose="020B0604020202020204" pitchFamily="34" charset="0"/>
              <a:buChar char="•"/>
              <a:tabLst/>
              <a:defRPr/>
            </a:pPr>
            <a:r>
              <a:rPr kumimoji="0" lang="en-US" sz="2399" b="0" i="0" u="none" strike="noStrike" kern="0" cap="none" spc="0" normalizeH="0" baseline="0" noProof="0" dirty="0">
                <a:ln>
                  <a:noFill/>
                </a:ln>
                <a:solidFill>
                  <a:srgbClr val="565656"/>
                </a:solidFill>
                <a:effectLst/>
                <a:uLnTx/>
                <a:uFillTx/>
                <a:latin typeface="+mn-lt"/>
                <a:ea typeface="+mn-ea"/>
                <a:cs typeface="+mn-cs"/>
                <a:sym typeface="Arial"/>
              </a:rPr>
              <a:t>Click to edit Master text styles</a:t>
            </a:r>
          </a:p>
          <a:p>
            <a:pPr marL="755715" marR="0" lvl="1" indent="-380905" algn="l" defTabSz="914171" rtl="0" eaLnBrk="1" fontAlgn="auto" latinLnBrk="0" hangingPunct="1">
              <a:lnSpc>
                <a:spcPct val="100000"/>
              </a:lnSpc>
              <a:spcBef>
                <a:spcPts val="629"/>
              </a:spcBef>
              <a:spcAft>
                <a:spcPts val="0"/>
              </a:spcAft>
              <a:buClr>
                <a:srgbClr val="55A63A"/>
              </a:buClr>
              <a:buSzTx/>
              <a:buFont typeface="Wingdings" pitchFamily="2" charset="2"/>
              <a:buChar char="§"/>
              <a:tabLst/>
              <a:defRPr/>
            </a:pPr>
            <a:r>
              <a:rPr kumimoji="0" lang="en-US" sz="2133" b="0" i="0" u="none" strike="noStrike" kern="0" cap="none" spc="0" normalizeH="0" baseline="0" noProof="0" dirty="0">
                <a:ln>
                  <a:noFill/>
                </a:ln>
                <a:solidFill>
                  <a:srgbClr val="565656"/>
                </a:solidFill>
                <a:effectLst/>
                <a:uLnTx/>
                <a:uFillTx/>
                <a:latin typeface="+mn-lt"/>
                <a:ea typeface="+mn-ea"/>
                <a:cs typeface="+mn-cs"/>
                <a:sym typeface="Arial"/>
              </a:rPr>
              <a:t>Second level</a:t>
            </a:r>
          </a:p>
          <a:p>
            <a:pPr marL="1072628" marR="0" lvl="3" indent="-380905" algn="l" defTabSz="914171" rtl="0" eaLnBrk="1" fontAlgn="auto" latinLnBrk="0" hangingPunct="1">
              <a:lnSpc>
                <a:spcPct val="100000"/>
              </a:lnSpc>
              <a:spcBef>
                <a:spcPts val="533"/>
              </a:spcBef>
              <a:spcAft>
                <a:spcPts val="0"/>
              </a:spcAft>
              <a:buClr>
                <a:srgbClr val="55A63A"/>
              </a:buClr>
              <a:buSzTx/>
              <a:buFont typeface="Courier New" panose="02070309020205020404" pitchFamily="49" charset="0"/>
              <a:buChar char="o"/>
              <a:tabLst/>
              <a:defRPr/>
            </a:pPr>
            <a:r>
              <a:rPr kumimoji="0" lang="en-US" sz="1866" b="0" i="0" u="none" strike="noStrike" kern="0" cap="none" spc="0" normalizeH="0" baseline="0" noProof="0" dirty="0">
                <a:ln>
                  <a:noFill/>
                </a:ln>
                <a:solidFill>
                  <a:srgbClr val="565656"/>
                </a:solidFill>
                <a:effectLst/>
                <a:uLnTx/>
                <a:uFillTx/>
                <a:latin typeface="+mn-lt"/>
                <a:ea typeface="+mn-ea"/>
                <a:cs typeface="+mn-cs"/>
                <a:sym typeface="Arial"/>
              </a:rPr>
              <a:t>Third level</a:t>
            </a:r>
          </a:p>
          <a:p>
            <a:pPr marL="1462674" marR="0" lvl="4" indent="-380905" algn="l" defTabSz="914171" rtl="0" eaLnBrk="1" fontAlgn="auto" latinLnBrk="0" hangingPunct="1">
              <a:lnSpc>
                <a:spcPct val="100000"/>
              </a:lnSpc>
              <a:spcBef>
                <a:spcPts val="267"/>
              </a:spcBef>
              <a:spcAft>
                <a:spcPts val="0"/>
              </a:spcAft>
              <a:buClr>
                <a:srgbClr val="55A63A"/>
              </a:buClr>
              <a:buSzTx/>
              <a:buFont typeface="Arial" panose="020B0604020202020204" pitchFamily="34" charset="0"/>
              <a:buChar char="•"/>
              <a:tabLst/>
              <a:defRPr/>
            </a:pPr>
            <a:r>
              <a:rPr kumimoji="0" lang="en-US" sz="1600" b="0" i="0" u="none" strike="noStrike" kern="0" cap="none" spc="0" normalizeH="0" baseline="0" noProof="0" dirty="0">
                <a:ln>
                  <a:noFill/>
                </a:ln>
                <a:solidFill>
                  <a:srgbClr val="565656"/>
                </a:solidFill>
                <a:effectLst/>
                <a:uLnTx/>
                <a:uFillTx/>
                <a:latin typeface="+mn-lt"/>
                <a:ea typeface="+mn-ea"/>
                <a:cs typeface="+mn-cs"/>
                <a:sym typeface="Arial"/>
              </a:rPr>
              <a:t>Fourth level</a:t>
            </a:r>
          </a:p>
        </p:txBody>
      </p:sp>
    </p:spTree>
    <p:extLst>
      <p:ext uri="{BB962C8B-B14F-4D97-AF65-F5344CB8AC3E}">
        <p14:creationId xmlns:p14="http://schemas.microsoft.com/office/powerpoint/2010/main" val="709034026"/>
      </p:ext>
    </p:extLst>
  </p:cSld>
  <p:clrMapOvr>
    <a:masterClrMapping/>
  </p:clrMapOvr>
  <p:transition spd="med"/>
  <p:extLst>
    <p:ext uri="{DCECCB84-F9BA-43D5-87BE-67443E8EF086}">
      <p15:sldGuideLst xmlns:p15="http://schemas.microsoft.com/office/powerpoint/2012/main">
        <p15:guide id="1" orient="horz" pos="10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 - 2 Columns Plus Subtitle">
    <p:spTree>
      <p:nvGrpSpPr>
        <p:cNvPr id="1" name=""/>
        <p:cNvGrpSpPr/>
        <p:nvPr/>
      </p:nvGrpSpPr>
      <p:grpSpPr>
        <a:xfrm>
          <a:off x="0" y="0"/>
          <a:ext cx="0" cy="0"/>
          <a:chOff x="0" y="0"/>
          <a:chExt cx="0" cy="0"/>
        </a:xfrm>
      </p:grpSpPr>
      <p:sp>
        <p:nvSpPr>
          <p:cNvPr id="11" name="Slide Number Placeholder 10"/>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5" name="Text Placeholder 5">
            <a:extLst>
              <a:ext uri="{FF2B5EF4-FFF2-40B4-BE49-F238E27FC236}">
                <a16:creationId xmlns:a16="http://schemas.microsoft.com/office/drawing/2014/main" id="{08CA71E4-A5D5-EC46-B3F0-17785CF3809C}"/>
              </a:ext>
            </a:extLst>
          </p:cNvPr>
          <p:cNvSpPr>
            <a:spLocks noGrp="1"/>
          </p:cNvSpPr>
          <p:nvPr>
            <p:ph type="body" sz="quarter" idx="14"/>
          </p:nvPr>
        </p:nvSpPr>
        <p:spPr>
          <a:xfrm>
            <a:off x="268154" y="1669995"/>
            <a:ext cx="5646876" cy="4197404"/>
          </a:xfrm>
          <a:prstGeom prst="rect">
            <a:avLst/>
          </a:prstGeom>
        </p:spPr>
        <p:txBody>
          <a:bodyPr/>
          <a:lstStyle>
            <a:lvl1pPr marL="380905" marR="0" indent="-380905" algn="l" defTabSz="914171" rtl="0" eaLnBrk="1" fontAlgn="auto" latinLnBrk="0" hangingPunct="1">
              <a:lnSpc>
                <a:spcPct val="100000"/>
              </a:lnSpc>
              <a:spcBef>
                <a:spcPts val="890"/>
              </a:spcBef>
              <a:spcAft>
                <a:spcPts val="0"/>
              </a:spcAft>
              <a:buClr>
                <a:srgbClr val="55A63A"/>
              </a:buClr>
              <a:buSzTx/>
              <a:buFont typeface="Arial" panose="020B0604020202020204" pitchFamily="34" charset="0"/>
              <a:buChar char="•"/>
              <a:tabLst/>
              <a:defRPr sz="2399">
                <a:solidFill>
                  <a:schemeClr val="tx2"/>
                </a:solidFill>
                <a:latin typeface="+mn-lt"/>
              </a:defRPr>
            </a:lvl1pPr>
            <a:lvl2pPr marL="755715" algn="l">
              <a:defRPr>
                <a:solidFill>
                  <a:schemeClr val="tx2"/>
                </a:solidFill>
                <a:latin typeface="+mn-lt"/>
              </a:defRPr>
            </a:lvl2pPr>
            <a:lvl3pPr marL="1072628" algn="l">
              <a:defRPr>
                <a:solidFill>
                  <a:schemeClr val="tx2"/>
                </a:solidFill>
                <a:latin typeface="+mn-lt"/>
              </a:defRPr>
            </a:lvl3pPr>
            <a:lvl4pPr marL="1462674" algn="l">
              <a:defRPr>
                <a:solidFill>
                  <a:schemeClr val="tx2"/>
                </a:solidFill>
                <a:latin typeface="+mn-lt"/>
              </a:defRPr>
            </a:lvl4pPr>
            <a:lvl5pPr marL="1840532" algn="l">
              <a:defRPr>
                <a:solidFill>
                  <a:schemeClr val="tx2"/>
                </a:solidFill>
                <a:latin typeface="+mn-lt"/>
              </a:defRPr>
            </a:lvl5pPr>
          </a:lstStyle>
          <a:p>
            <a:pPr marL="380905" marR="0" lvl="0" indent="-380905" algn="l" defTabSz="914171" rtl="0" eaLnBrk="1" fontAlgn="auto" latinLnBrk="0" hangingPunct="1">
              <a:lnSpc>
                <a:spcPct val="100000"/>
              </a:lnSpc>
              <a:spcBef>
                <a:spcPts val="890"/>
              </a:spcBef>
              <a:spcAft>
                <a:spcPts val="0"/>
              </a:spcAft>
              <a:buClr>
                <a:srgbClr val="55A63A"/>
              </a:buClr>
              <a:buSzTx/>
              <a:buFont typeface="Arial" panose="020B0604020202020204" pitchFamily="34" charset="0"/>
              <a:buChar char="•"/>
              <a:tabLst/>
              <a:defRPr/>
            </a:pPr>
            <a:r>
              <a:rPr kumimoji="0" lang="en-US" sz="2399" b="0" i="0" u="none" strike="noStrike" kern="0" cap="none" spc="0" normalizeH="0" baseline="0" noProof="0" dirty="0">
                <a:ln>
                  <a:noFill/>
                </a:ln>
                <a:solidFill>
                  <a:srgbClr val="565656"/>
                </a:solidFill>
                <a:effectLst/>
                <a:uLnTx/>
                <a:uFillTx/>
                <a:latin typeface="+mn-lt"/>
                <a:ea typeface="+mn-ea"/>
                <a:cs typeface="+mn-cs"/>
                <a:sym typeface="Arial"/>
              </a:rPr>
              <a:t>Click to edit Master text styles</a:t>
            </a:r>
          </a:p>
          <a:p>
            <a:pPr lvl="1"/>
            <a:r>
              <a:rPr lang="en-US" dirty="0"/>
              <a:t>Second level</a:t>
            </a:r>
          </a:p>
          <a:p>
            <a:pPr lvl="3"/>
            <a:r>
              <a:rPr lang="en-US" dirty="0"/>
              <a:t>Third level</a:t>
            </a:r>
          </a:p>
          <a:p>
            <a:pPr lvl="4"/>
            <a:r>
              <a:rPr lang="en-US" dirty="0"/>
              <a:t>Fourth level</a:t>
            </a:r>
          </a:p>
        </p:txBody>
      </p:sp>
      <p:sp>
        <p:nvSpPr>
          <p:cNvPr id="6" name="Text Placeholder 5">
            <a:extLst>
              <a:ext uri="{FF2B5EF4-FFF2-40B4-BE49-F238E27FC236}">
                <a16:creationId xmlns:a16="http://schemas.microsoft.com/office/drawing/2014/main" id="{86FA027C-53F1-F94D-9DAF-0AA242D778E1}"/>
              </a:ext>
            </a:extLst>
          </p:cNvPr>
          <p:cNvSpPr>
            <a:spLocks noGrp="1"/>
          </p:cNvSpPr>
          <p:nvPr>
            <p:ph type="body" sz="quarter" idx="15"/>
          </p:nvPr>
        </p:nvSpPr>
        <p:spPr>
          <a:xfrm>
            <a:off x="6135655" y="1669995"/>
            <a:ext cx="5646876" cy="4197404"/>
          </a:xfrm>
          <a:prstGeom prst="rect">
            <a:avLst/>
          </a:prstGeom>
        </p:spPr>
        <p:txBody>
          <a:bodyPr/>
          <a:lstStyle>
            <a:lvl1pPr marL="380905" marR="0" indent="-380905" algn="l" defTabSz="914171" rtl="0" eaLnBrk="1" fontAlgn="auto" latinLnBrk="0" hangingPunct="1">
              <a:lnSpc>
                <a:spcPct val="100000"/>
              </a:lnSpc>
              <a:spcBef>
                <a:spcPts val="890"/>
              </a:spcBef>
              <a:spcAft>
                <a:spcPts val="0"/>
              </a:spcAft>
              <a:buClr>
                <a:srgbClr val="55A63A"/>
              </a:buClr>
              <a:buSzTx/>
              <a:buFont typeface="Arial" panose="020B0604020202020204" pitchFamily="34" charset="0"/>
              <a:buChar char="•"/>
              <a:tabLst/>
              <a:defRPr sz="2399">
                <a:solidFill>
                  <a:schemeClr val="tx2"/>
                </a:solidFill>
                <a:latin typeface="+mn-lt"/>
              </a:defRPr>
            </a:lvl1pPr>
            <a:lvl2pPr marL="755715" marR="0" indent="-380905" algn="l" defTabSz="914171" rtl="0" eaLnBrk="1" fontAlgn="auto" latinLnBrk="0" hangingPunct="1">
              <a:lnSpc>
                <a:spcPct val="100000"/>
              </a:lnSpc>
              <a:spcBef>
                <a:spcPts val="629"/>
              </a:spcBef>
              <a:spcAft>
                <a:spcPts val="0"/>
              </a:spcAft>
              <a:buClr>
                <a:srgbClr val="55A63A"/>
              </a:buClr>
              <a:buSzTx/>
              <a:buFont typeface="Wingdings" pitchFamily="2" charset="2"/>
              <a:buChar char="§"/>
              <a:tabLst/>
              <a:defRPr>
                <a:solidFill>
                  <a:schemeClr val="tx2"/>
                </a:solidFill>
                <a:latin typeface="+mn-lt"/>
              </a:defRPr>
            </a:lvl2pPr>
            <a:lvl3pPr marL="1072628" algn="l">
              <a:defRPr>
                <a:solidFill>
                  <a:schemeClr val="tx2"/>
                </a:solidFill>
                <a:latin typeface="+mn-lt"/>
              </a:defRPr>
            </a:lvl3pPr>
            <a:lvl4pPr marL="1072628" marR="0" indent="-380905" algn="l" defTabSz="914171" rtl="0" eaLnBrk="1" fontAlgn="auto" latinLnBrk="0" hangingPunct="1">
              <a:lnSpc>
                <a:spcPct val="100000"/>
              </a:lnSpc>
              <a:spcBef>
                <a:spcPts val="533"/>
              </a:spcBef>
              <a:spcAft>
                <a:spcPts val="0"/>
              </a:spcAft>
              <a:buClr>
                <a:srgbClr val="55A63A"/>
              </a:buClr>
              <a:buSzTx/>
              <a:buFont typeface="Courier New" panose="02070309020205020404" pitchFamily="49" charset="0"/>
              <a:buChar char="o"/>
              <a:tabLst/>
              <a:defRPr>
                <a:solidFill>
                  <a:schemeClr val="tx2"/>
                </a:solidFill>
                <a:latin typeface="+mn-lt"/>
              </a:defRPr>
            </a:lvl4pPr>
            <a:lvl5pPr marL="1462674" marR="0" indent="-380905" algn="l" defTabSz="914171" rtl="0" eaLnBrk="1" fontAlgn="auto" latinLnBrk="0" hangingPunct="1">
              <a:lnSpc>
                <a:spcPct val="100000"/>
              </a:lnSpc>
              <a:spcBef>
                <a:spcPts val="267"/>
              </a:spcBef>
              <a:spcAft>
                <a:spcPts val="0"/>
              </a:spcAft>
              <a:buClr>
                <a:srgbClr val="55A63A"/>
              </a:buClr>
              <a:buSzTx/>
              <a:buFont typeface="Arial" panose="020B0604020202020204" pitchFamily="34" charset="0"/>
              <a:buChar char="•"/>
              <a:tabLst/>
              <a:defRPr>
                <a:solidFill>
                  <a:schemeClr val="tx2"/>
                </a:solidFill>
                <a:latin typeface="+mn-lt"/>
              </a:defRPr>
            </a:lvl5pPr>
          </a:lstStyle>
          <a:p>
            <a:pPr marL="380905" marR="0" lvl="0" indent="-380905" algn="l" defTabSz="914171" rtl="0" eaLnBrk="1" fontAlgn="auto" latinLnBrk="0" hangingPunct="1">
              <a:lnSpc>
                <a:spcPct val="100000"/>
              </a:lnSpc>
              <a:spcBef>
                <a:spcPts val="890"/>
              </a:spcBef>
              <a:spcAft>
                <a:spcPts val="0"/>
              </a:spcAft>
              <a:buClr>
                <a:srgbClr val="55A63A"/>
              </a:buClr>
              <a:buSzTx/>
              <a:buFont typeface="Arial" panose="020B0604020202020204" pitchFamily="34" charset="0"/>
              <a:buChar char="•"/>
              <a:tabLst/>
              <a:defRPr/>
            </a:pPr>
            <a:r>
              <a:rPr kumimoji="0" lang="en-US" sz="2399" b="0" i="0" u="none" strike="noStrike" kern="0" cap="none" spc="0" normalizeH="0" baseline="0" noProof="0" dirty="0">
                <a:ln>
                  <a:noFill/>
                </a:ln>
                <a:solidFill>
                  <a:srgbClr val="565656"/>
                </a:solidFill>
                <a:effectLst/>
                <a:uLnTx/>
                <a:uFillTx/>
                <a:latin typeface="+mn-lt"/>
                <a:ea typeface="+mn-ea"/>
                <a:cs typeface="+mn-cs"/>
                <a:sym typeface="Arial"/>
              </a:rPr>
              <a:t>Click to edit Master text styles</a:t>
            </a:r>
          </a:p>
          <a:p>
            <a:pPr marL="755715" marR="0" lvl="1" indent="-380905" algn="l" defTabSz="914171" rtl="0" eaLnBrk="1" fontAlgn="auto" latinLnBrk="0" hangingPunct="1">
              <a:lnSpc>
                <a:spcPct val="100000"/>
              </a:lnSpc>
              <a:spcBef>
                <a:spcPts val="629"/>
              </a:spcBef>
              <a:spcAft>
                <a:spcPts val="0"/>
              </a:spcAft>
              <a:buClr>
                <a:srgbClr val="55A63A"/>
              </a:buClr>
              <a:buSzTx/>
              <a:buFont typeface="Wingdings" pitchFamily="2" charset="2"/>
              <a:buChar char="§"/>
              <a:tabLst/>
              <a:defRPr/>
            </a:pPr>
            <a:r>
              <a:rPr kumimoji="0" lang="en-US" sz="2133" b="0" i="0" u="none" strike="noStrike" kern="0" cap="none" spc="0" normalizeH="0" baseline="0" noProof="0" dirty="0">
                <a:ln>
                  <a:noFill/>
                </a:ln>
                <a:solidFill>
                  <a:srgbClr val="565656"/>
                </a:solidFill>
                <a:effectLst/>
                <a:uLnTx/>
                <a:uFillTx/>
                <a:latin typeface="+mn-lt"/>
                <a:ea typeface="+mn-ea"/>
                <a:cs typeface="+mn-cs"/>
                <a:sym typeface="Arial"/>
              </a:rPr>
              <a:t>Second level</a:t>
            </a:r>
          </a:p>
          <a:p>
            <a:pPr marL="1072628" marR="0" lvl="3" indent="-380905" algn="l" defTabSz="914171" rtl="0" eaLnBrk="1" fontAlgn="auto" latinLnBrk="0" hangingPunct="1">
              <a:lnSpc>
                <a:spcPct val="100000"/>
              </a:lnSpc>
              <a:spcBef>
                <a:spcPts val="533"/>
              </a:spcBef>
              <a:spcAft>
                <a:spcPts val="0"/>
              </a:spcAft>
              <a:buClr>
                <a:srgbClr val="55A63A"/>
              </a:buClr>
              <a:buSzTx/>
              <a:buFont typeface="Courier New" panose="02070309020205020404" pitchFamily="49" charset="0"/>
              <a:buChar char="o"/>
              <a:tabLst/>
              <a:defRPr/>
            </a:pPr>
            <a:r>
              <a:rPr kumimoji="0" lang="en-US" sz="1866" b="0" i="0" u="none" strike="noStrike" kern="0" cap="none" spc="0" normalizeH="0" baseline="0" noProof="0" dirty="0">
                <a:ln>
                  <a:noFill/>
                </a:ln>
                <a:solidFill>
                  <a:srgbClr val="565656"/>
                </a:solidFill>
                <a:effectLst/>
                <a:uLnTx/>
                <a:uFillTx/>
                <a:latin typeface="+mn-lt"/>
                <a:ea typeface="+mn-ea"/>
                <a:cs typeface="+mn-cs"/>
                <a:sym typeface="Arial"/>
              </a:rPr>
              <a:t>Third level</a:t>
            </a:r>
          </a:p>
          <a:p>
            <a:pPr marL="1462674" marR="0" lvl="4" indent="-380905" algn="l" defTabSz="914171" rtl="0" eaLnBrk="1" fontAlgn="auto" latinLnBrk="0" hangingPunct="1">
              <a:lnSpc>
                <a:spcPct val="100000"/>
              </a:lnSpc>
              <a:spcBef>
                <a:spcPts val="267"/>
              </a:spcBef>
              <a:spcAft>
                <a:spcPts val="0"/>
              </a:spcAft>
              <a:buClr>
                <a:srgbClr val="55A63A"/>
              </a:buClr>
              <a:buSzTx/>
              <a:buFont typeface="Arial" panose="020B0604020202020204" pitchFamily="34" charset="0"/>
              <a:buChar char="•"/>
              <a:tabLst/>
              <a:defRPr/>
            </a:pPr>
            <a:r>
              <a:rPr kumimoji="0" lang="en-US" sz="1600" b="0" i="0" u="none" strike="noStrike" kern="0" cap="none" spc="0" normalizeH="0" baseline="0" noProof="0" dirty="0">
                <a:ln>
                  <a:noFill/>
                </a:ln>
                <a:solidFill>
                  <a:srgbClr val="565656"/>
                </a:solidFill>
                <a:effectLst/>
                <a:uLnTx/>
                <a:uFillTx/>
                <a:latin typeface="+mn-lt"/>
                <a:ea typeface="+mn-ea"/>
                <a:cs typeface="+mn-cs"/>
                <a:sym typeface="Arial"/>
              </a:rPr>
              <a:t>Fourth level</a:t>
            </a:r>
          </a:p>
        </p:txBody>
      </p:sp>
      <p:sp>
        <p:nvSpPr>
          <p:cNvPr id="7" name="Title 1">
            <a:extLst>
              <a:ext uri="{FF2B5EF4-FFF2-40B4-BE49-F238E27FC236}">
                <a16:creationId xmlns:a16="http://schemas.microsoft.com/office/drawing/2014/main" id="{0D559FC8-AA96-D045-8128-517B4F1AA582}"/>
              </a:ext>
            </a:extLst>
          </p:cNvPr>
          <p:cNvSpPr>
            <a:spLocks noGrp="1"/>
          </p:cNvSpPr>
          <p:nvPr>
            <p:ph type="title" hasCustomPrompt="1"/>
          </p:nvPr>
        </p:nvSpPr>
        <p:spPr>
          <a:xfrm>
            <a:off x="268154" y="253382"/>
            <a:ext cx="11514377" cy="648212"/>
          </a:xfrm>
          <a:prstGeom prst="rect">
            <a:avLst/>
          </a:prstGeom>
          <a:ln>
            <a:noFill/>
          </a:ln>
        </p:spPr>
        <p:txBody>
          <a:bodyPr vert="horz" wrap="square" rIns="0" anchor="ctr">
            <a:noAutofit/>
          </a:bodyPr>
          <a:lstStyle>
            <a:lvl1pPr algn="l">
              <a:defRPr sz="3999" b="1" baseline="0">
                <a:ln>
                  <a:noFill/>
                </a:ln>
                <a:solidFill>
                  <a:schemeClr val="tx2"/>
                </a:solidFill>
              </a:defRPr>
            </a:lvl1pPr>
          </a:lstStyle>
          <a:p>
            <a:r>
              <a:rPr lang="en-US" dirty="0"/>
              <a:t>Some slides contain only text</a:t>
            </a:r>
          </a:p>
        </p:txBody>
      </p:sp>
      <p:sp>
        <p:nvSpPr>
          <p:cNvPr id="8" name="Text Placeholder 11">
            <a:extLst>
              <a:ext uri="{FF2B5EF4-FFF2-40B4-BE49-F238E27FC236}">
                <a16:creationId xmlns:a16="http://schemas.microsoft.com/office/drawing/2014/main" id="{482472F1-5119-DB49-8111-507FB1E63476}"/>
              </a:ext>
            </a:extLst>
          </p:cNvPr>
          <p:cNvSpPr>
            <a:spLocks noGrp="1"/>
          </p:cNvSpPr>
          <p:nvPr>
            <p:ph type="body" sz="quarter" idx="19" hasCustomPrompt="1"/>
          </p:nvPr>
        </p:nvSpPr>
        <p:spPr>
          <a:xfrm>
            <a:off x="268154" y="901593"/>
            <a:ext cx="11514377" cy="553464"/>
          </a:xfrm>
        </p:spPr>
        <p:txBody>
          <a:bodyPr/>
          <a:lstStyle>
            <a:lvl1pPr marL="0" indent="0">
              <a:spcBef>
                <a:spcPts val="0"/>
              </a:spcBef>
              <a:buNone/>
              <a:defRPr sz="3199"/>
            </a:lvl1pPr>
            <a:lvl2pPr marL="374810" indent="0">
              <a:buNone/>
              <a:defRPr/>
            </a:lvl2pPr>
            <a:lvl3pPr marL="1301171" indent="0">
              <a:buNone/>
              <a:defRPr/>
            </a:lvl3pPr>
            <a:lvl4pPr marL="691723" indent="0">
              <a:buNone/>
              <a:defRPr/>
            </a:lvl4pPr>
            <a:lvl5pPr marL="1081769" indent="0">
              <a:buNone/>
              <a:defRPr/>
            </a:lvl5pPr>
          </a:lstStyle>
          <a:p>
            <a:pPr lvl="0"/>
            <a:r>
              <a:rPr lang="en-US" dirty="0"/>
              <a:t>And a subtitle</a:t>
            </a:r>
          </a:p>
        </p:txBody>
      </p:sp>
    </p:spTree>
    <p:extLst>
      <p:ext uri="{BB962C8B-B14F-4D97-AF65-F5344CB8AC3E}">
        <p14:creationId xmlns:p14="http://schemas.microsoft.com/office/powerpoint/2010/main" val="537674077"/>
      </p:ext>
    </p:extLst>
  </p:cSld>
  <p:clrMapOvr>
    <a:masterClrMapping/>
  </p:clrMapOvr>
  <p:transition spd="med"/>
  <p:extLst>
    <p:ext uri="{DCECCB84-F9BA-43D5-87BE-67443E8EF086}">
      <p15:sldGuideLst xmlns:p15="http://schemas.microsoft.com/office/powerpoint/2012/main">
        <p15:guide id="1" orient="horz" pos="10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Dot Point only">
    <p:spTree>
      <p:nvGrpSpPr>
        <p:cNvPr id="1" name=""/>
        <p:cNvGrpSpPr/>
        <p:nvPr/>
      </p:nvGrpSpPr>
      <p:grpSpPr>
        <a:xfrm>
          <a:off x="0" y="0"/>
          <a:ext cx="0" cy="0"/>
          <a:chOff x="0" y="0"/>
          <a:chExt cx="0" cy="0"/>
        </a:xfrm>
      </p:grpSpPr>
      <p:sp>
        <p:nvSpPr>
          <p:cNvPr id="11" name="Slide Number Placeholder 10"/>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17" name="Title 1"/>
          <p:cNvSpPr>
            <a:spLocks noGrp="1"/>
          </p:cNvSpPr>
          <p:nvPr>
            <p:ph type="title" hasCustomPrompt="1"/>
          </p:nvPr>
        </p:nvSpPr>
        <p:spPr>
          <a:xfrm>
            <a:off x="268154" y="191910"/>
            <a:ext cx="11514377" cy="1356473"/>
          </a:xfrm>
          <a:prstGeom prst="rect">
            <a:avLst/>
          </a:prstGeom>
          <a:ln>
            <a:noFill/>
          </a:ln>
        </p:spPr>
        <p:txBody>
          <a:bodyPr vert="horz" wrap="square" rIns="0" anchor="ctr">
            <a:noAutofit/>
          </a:bodyPr>
          <a:lstStyle>
            <a:lvl1pPr algn="l">
              <a:defRPr sz="3999" baseline="0">
                <a:ln>
                  <a:noFill/>
                </a:ln>
                <a:solidFill>
                  <a:schemeClr val="tx2"/>
                </a:solidFill>
              </a:defRPr>
            </a:lvl1pPr>
          </a:lstStyle>
          <a:p>
            <a:r>
              <a:rPr lang="en-US" dirty="0"/>
              <a:t>Some slides contain only dot points</a:t>
            </a:r>
          </a:p>
        </p:txBody>
      </p:sp>
      <p:sp>
        <p:nvSpPr>
          <p:cNvPr id="6" name="Text Placeholder 5">
            <a:extLst>
              <a:ext uri="{FF2B5EF4-FFF2-40B4-BE49-F238E27FC236}">
                <a16:creationId xmlns:a16="http://schemas.microsoft.com/office/drawing/2014/main" id="{BC2E4192-4B7A-4041-9F53-D8DA41C7F3EF}"/>
              </a:ext>
            </a:extLst>
          </p:cNvPr>
          <p:cNvSpPr>
            <a:spLocks noGrp="1"/>
          </p:cNvSpPr>
          <p:nvPr>
            <p:ph type="body" sz="quarter" idx="18" hasCustomPrompt="1"/>
          </p:nvPr>
        </p:nvSpPr>
        <p:spPr>
          <a:xfrm>
            <a:off x="268154" y="1653427"/>
            <a:ext cx="11514377" cy="4213973"/>
          </a:xfrm>
        </p:spPr>
        <p:txBody>
          <a:bodyPr/>
          <a:lstStyle>
            <a:lvl1pPr marL="380905" indent="-380905">
              <a:lnSpc>
                <a:spcPct val="100000"/>
              </a:lnSpc>
              <a:buClr>
                <a:schemeClr val="bg2"/>
              </a:buClr>
              <a:buFont typeface="Arial" panose="020B0604020202020204" pitchFamily="34" charset="0"/>
              <a:buChar char="•"/>
              <a:defRPr sz="2399">
                <a:solidFill>
                  <a:schemeClr val="tx2"/>
                </a:solidFill>
                <a:latin typeface="+mn-lt"/>
              </a:defRPr>
            </a:lvl1pPr>
            <a:lvl2pPr>
              <a:lnSpc>
                <a:spcPct val="100000"/>
              </a:lnSpc>
              <a:buClr>
                <a:schemeClr val="bg2"/>
              </a:buClr>
              <a:defRPr sz="2133">
                <a:solidFill>
                  <a:schemeClr val="tx2"/>
                </a:solidFill>
                <a:latin typeface="+mn-lt"/>
              </a:defRPr>
            </a:lvl2pPr>
            <a:lvl3pPr marL="1072628" indent="-380905">
              <a:lnSpc>
                <a:spcPct val="100000"/>
              </a:lnSpc>
              <a:buClr>
                <a:schemeClr val="bg2"/>
              </a:buClr>
              <a:buFont typeface="Courier New" panose="02070309020205020404" pitchFamily="49" charset="0"/>
              <a:buChar char="o"/>
              <a:defRPr sz="1866">
                <a:solidFill>
                  <a:schemeClr val="tx2"/>
                </a:solidFill>
                <a:latin typeface="+mn-lt"/>
              </a:defRPr>
            </a:lvl3pPr>
            <a:lvl4pPr marL="1462674" indent="-380905">
              <a:lnSpc>
                <a:spcPct val="100000"/>
              </a:lnSpc>
              <a:buClr>
                <a:schemeClr val="bg2"/>
              </a:buClr>
              <a:buFont typeface="Arial" panose="020B0604020202020204" pitchFamily="34" charset="0"/>
              <a:buChar char="•"/>
              <a:defRPr sz="1600">
                <a:solidFill>
                  <a:schemeClr val="tx2"/>
                </a:solidFill>
                <a:latin typeface="+mn-lt"/>
              </a:defRPr>
            </a:lvl4pPr>
            <a:lvl5pPr marL="1840532" indent="-380905">
              <a:lnSpc>
                <a:spcPct val="100000"/>
              </a:lnSpc>
              <a:buClr>
                <a:schemeClr val="bg2"/>
              </a:buClr>
              <a:buFont typeface="Wingdings" pitchFamily="2" charset="2"/>
              <a:buChar char="§"/>
              <a:defRPr sz="1466">
                <a:solidFill>
                  <a:schemeClr val="tx2"/>
                </a:solidFill>
                <a:latin typeface="+mn-lt"/>
              </a:defRPr>
            </a:lvl5pPr>
          </a:lstStyle>
          <a:p>
            <a:pPr lvl="0"/>
            <a:r>
              <a:rPr lang="en-US" dirty="0"/>
              <a:t>Text on this type of slide 24pt Lato</a:t>
            </a:r>
          </a:p>
          <a:p>
            <a:pPr lvl="1"/>
            <a:r>
              <a:rPr lang="en-US" dirty="0"/>
              <a:t>Lorem ipsum dolor sit </a:t>
            </a:r>
            <a:r>
              <a:rPr lang="en-US" dirty="0" err="1"/>
              <a:t>amet</a:t>
            </a:r>
            <a:r>
              <a:rPr lang="en-US" dirty="0"/>
              <a:t>, </a:t>
            </a:r>
            <a:r>
              <a:rPr lang="en-US" dirty="0" err="1"/>
              <a:t>consectetur</a:t>
            </a:r>
            <a:endParaRPr lang="en-US" dirty="0"/>
          </a:p>
          <a:p>
            <a:pPr lvl="2"/>
            <a:r>
              <a:rPr lang="en-US" dirty="0" err="1"/>
              <a:t>Ased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6A3E7837-71DB-DE48-B2E0-D025FC49899F}"/>
              </a:ext>
            </a:extLst>
          </p:cNvPr>
          <p:cNvSpPr txBox="1"/>
          <p:nvPr userDrawn="1"/>
        </p:nvSpPr>
        <p:spPr>
          <a:xfrm>
            <a:off x="-706747" y="2561344"/>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43" tIns="60943" rIns="60943" bIns="60943" numCol="1" spcCol="38100" rtlCol="0" anchor="t">
            <a:noAutofit/>
          </a:bodyPr>
          <a:lstStyle/>
          <a:p>
            <a:pPr algn="l" defTabSz="914147">
              <a:lnSpc>
                <a:spcPts val="2933"/>
              </a:lnSpc>
            </a:pPr>
            <a:endParaRPr lang="en-US" sz="2487" dirty="0">
              <a:solidFill>
                <a:schemeClr val="bg2"/>
              </a:solidFill>
            </a:endParaRPr>
          </a:p>
        </p:txBody>
      </p:sp>
    </p:spTree>
    <p:extLst>
      <p:ext uri="{BB962C8B-B14F-4D97-AF65-F5344CB8AC3E}">
        <p14:creationId xmlns:p14="http://schemas.microsoft.com/office/powerpoint/2010/main" val="183957128"/>
      </p:ext>
    </p:extLst>
  </p:cSld>
  <p:clrMapOvr>
    <a:masterClrMapping/>
  </p:clrMapOvr>
  <p:transition spd="med"/>
  <p:extLst>
    <p:ext uri="{DCECCB84-F9BA-43D5-87BE-67443E8EF086}">
      <p15:sldGuideLst xmlns:p15="http://schemas.microsoft.com/office/powerpoint/2012/main">
        <p15:guide id="1" orient="horz" pos="10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Text + Dot point">
    <p:spTree>
      <p:nvGrpSpPr>
        <p:cNvPr id="1" name=""/>
        <p:cNvGrpSpPr/>
        <p:nvPr/>
      </p:nvGrpSpPr>
      <p:grpSpPr>
        <a:xfrm>
          <a:off x="0" y="0"/>
          <a:ext cx="0" cy="0"/>
          <a:chOff x="0" y="0"/>
          <a:chExt cx="0" cy="0"/>
        </a:xfrm>
      </p:grpSpPr>
      <p:sp>
        <p:nvSpPr>
          <p:cNvPr id="11" name="Slide Number Placeholder 10"/>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17" name="Title 1"/>
          <p:cNvSpPr>
            <a:spLocks noGrp="1"/>
          </p:cNvSpPr>
          <p:nvPr>
            <p:ph type="title" hasCustomPrompt="1"/>
          </p:nvPr>
        </p:nvSpPr>
        <p:spPr>
          <a:xfrm>
            <a:off x="268154" y="191910"/>
            <a:ext cx="11514377" cy="1356473"/>
          </a:xfrm>
          <a:prstGeom prst="rect">
            <a:avLst/>
          </a:prstGeom>
          <a:ln>
            <a:noFill/>
          </a:ln>
        </p:spPr>
        <p:txBody>
          <a:bodyPr vert="horz" wrap="square" rIns="0" anchor="ctr">
            <a:noAutofit/>
          </a:bodyPr>
          <a:lstStyle>
            <a:lvl1pPr algn="l">
              <a:defRPr sz="3999" baseline="0">
                <a:ln>
                  <a:noFill/>
                </a:ln>
                <a:solidFill>
                  <a:schemeClr val="tx2"/>
                </a:solidFill>
              </a:defRPr>
            </a:lvl1pPr>
          </a:lstStyle>
          <a:p>
            <a:r>
              <a:rPr lang="en-US" dirty="0"/>
              <a:t>Some slides contain both text and dot points</a:t>
            </a:r>
          </a:p>
        </p:txBody>
      </p:sp>
      <p:sp>
        <p:nvSpPr>
          <p:cNvPr id="6" name="Text Placeholder 5">
            <a:extLst>
              <a:ext uri="{FF2B5EF4-FFF2-40B4-BE49-F238E27FC236}">
                <a16:creationId xmlns:a16="http://schemas.microsoft.com/office/drawing/2014/main" id="{BC2E4192-4B7A-4041-9F53-D8DA41C7F3EF}"/>
              </a:ext>
            </a:extLst>
          </p:cNvPr>
          <p:cNvSpPr>
            <a:spLocks noGrp="1"/>
          </p:cNvSpPr>
          <p:nvPr>
            <p:ph type="body" sz="quarter" idx="18" hasCustomPrompt="1"/>
          </p:nvPr>
        </p:nvSpPr>
        <p:spPr>
          <a:xfrm>
            <a:off x="268154" y="1653427"/>
            <a:ext cx="11514377" cy="4213973"/>
          </a:xfrm>
        </p:spPr>
        <p:txBody>
          <a:bodyPr/>
          <a:lstStyle>
            <a:lvl1pPr marL="0" indent="0">
              <a:lnSpc>
                <a:spcPts val="3466"/>
              </a:lnSpc>
              <a:buClr>
                <a:schemeClr val="bg2"/>
              </a:buClr>
              <a:buFont typeface="Arial" panose="020B0604020202020204" pitchFamily="34" charset="0"/>
              <a:buNone/>
              <a:defRPr sz="2399">
                <a:solidFill>
                  <a:schemeClr val="tx2"/>
                </a:solidFill>
                <a:latin typeface="+mn-lt"/>
              </a:defRPr>
            </a:lvl1pPr>
            <a:lvl2pPr marL="755715" indent="-380905">
              <a:lnSpc>
                <a:spcPct val="100000"/>
              </a:lnSpc>
              <a:buClr>
                <a:schemeClr val="bg2"/>
              </a:buClr>
              <a:buFont typeface="Arial" panose="020B0604020202020204" pitchFamily="34" charset="0"/>
              <a:buChar char="•"/>
              <a:defRPr sz="2399">
                <a:solidFill>
                  <a:schemeClr val="tx2"/>
                </a:solidFill>
                <a:latin typeface="+mn-lt"/>
              </a:defRPr>
            </a:lvl2pPr>
            <a:lvl3pPr marL="1072628">
              <a:lnSpc>
                <a:spcPct val="100000"/>
              </a:lnSpc>
              <a:buClr>
                <a:schemeClr val="bg2"/>
              </a:buClr>
              <a:defRPr sz="2133">
                <a:solidFill>
                  <a:schemeClr val="tx2"/>
                </a:solidFill>
                <a:latin typeface="+mn-lt"/>
              </a:defRPr>
            </a:lvl3pPr>
            <a:lvl4pPr marL="1462674">
              <a:lnSpc>
                <a:spcPct val="100000"/>
              </a:lnSpc>
              <a:buClr>
                <a:schemeClr val="bg2"/>
              </a:buClr>
              <a:defRPr sz="1866">
                <a:solidFill>
                  <a:schemeClr val="tx2"/>
                </a:solidFill>
                <a:latin typeface="+mn-lt"/>
              </a:defRPr>
            </a:lvl4pPr>
            <a:lvl5pPr marL="1840532">
              <a:lnSpc>
                <a:spcPct val="100000"/>
              </a:lnSpc>
              <a:buClr>
                <a:schemeClr val="bg2"/>
              </a:buClr>
              <a:defRPr sz="1600">
                <a:solidFill>
                  <a:schemeClr val="tx2"/>
                </a:solidFill>
                <a:latin typeface="+mn-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magna </a:t>
            </a:r>
            <a:r>
              <a:rPr lang="en-US" dirty="0" err="1"/>
              <a:t>aliqua</a:t>
            </a:r>
            <a:r>
              <a:rPr lang="en-US" dirty="0"/>
              <a:t>. Ut </a:t>
            </a:r>
            <a:r>
              <a:rPr lang="en-US" dirty="0" err="1"/>
              <a:t>enim</a:t>
            </a:r>
            <a:r>
              <a:rPr lang="en-US" dirty="0"/>
              <a:t> at minim </a:t>
            </a:r>
            <a:r>
              <a:rPr lang="en-US" dirty="0" err="1"/>
              <a:t>veniam</a:t>
            </a:r>
            <a:r>
              <a:rPr lang="en-US" dirty="0"/>
              <a:t>, </a:t>
            </a:r>
            <a:r>
              <a:rPr lang="en-US" dirty="0" err="1"/>
              <a:t>quis</a:t>
            </a:r>
            <a:r>
              <a:rPr lang="en-US" dirty="0"/>
              <a:t> </a:t>
            </a:r>
            <a:r>
              <a:rPr lang="en-US" dirty="0" err="1"/>
              <a:t>nostrud</a:t>
            </a:r>
            <a:r>
              <a:rPr lang="en-US" dirty="0"/>
              <a:t> exercitation.</a:t>
            </a:r>
          </a:p>
          <a:p>
            <a:pPr marL="755715" marR="0" lvl="1" indent="-380905" algn="l" defTabSz="914171" rtl="0" eaLnBrk="1" fontAlgn="auto" latinLnBrk="0" hangingPunct="1">
              <a:lnSpc>
                <a:spcPts val="3466"/>
              </a:lnSpc>
              <a:spcBef>
                <a:spcPts val="629"/>
              </a:spcBef>
              <a:spcAft>
                <a:spcPts val="0"/>
              </a:spcAft>
              <a:buClr>
                <a:schemeClr val="bg2"/>
              </a:buClr>
              <a:buSzTx/>
              <a:buFont typeface="Wingdings" pitchFamily="2" charset="2"/>
              <a:buChar char="§"/>
              <a:tabLst/>
              <a:defRPr/>
            </a:pPr>
            <a:r>
              <a:rPr lang="en-US" dirty="0"/>
              <a:t>Lorem ipsum dolor sit </a:t>
            </a:r>
            <a:r>
              <a:rPr lang="en-US" dirty="0" err="1"/>
              <a:t>amet</a:t>
            </a:r>
            <a:r>
              <a:rPr lang="en-US" dirty="0"/>
              <a:t>, </a:t>
            </a:r>
            <a:r>
              <a:rPr lang="en-US" dirty="0" err="1"/>
              <a:t>consectetur</a:t>
            </a:r>
            <a:endParaRPr lang="en-US" dirty="0"/>
          </a:p>
          <a:p>
            <a:pPr lvl="2"/>
            <a:r>
              <a:rPr lang="en-US" dirty="0" err="1"/>
              <a:t>Ased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a:p>
            <a:pPr lvl="3"/>
            <a:r>
              <a:rPr lang="en-US" dirty="0"/>
              <a:t>Fourth level</a:t>
            </a:r>
          </a:p>
          <a:p>
            <a:pPr lvl="4"/>
            <a:r>
              <a:rPr lang="en-US" dirty="0"/>
              <a:t>Fifth level</a:t>
            </a:r>
          </a:p>
        </p:txBody>
      </p:sp>
    </p:spTree>
    <p:extLst>
      <p:ext uri="{BB962C8B-B14F-4D97-AF65-F5344CB8AC3E}">
        <p14:creationId xmlns:p14="http://schemas.microsoft.com/office/powerpoint/2010/main" val="2738462005"/>
      </p:ext>
    </p:extLst>
  </p:cSld>
  <p:clrMapOvr>
    <a:masterClrMapping/>
  </p:clrMapOvr>
  <p:transition spd="med"/>
  <p:extLst>
    <p:ext uri="{DCECCB84-F9BA-43D5-87BE-67443E8EF086}">
      <p15:sldGuideLst xmlns:p15="http://schemas.microsoft.com/office/powerpoint/2012/main">
        <p15:guide id="1" orient="horz" pos="10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Text Right + Content">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lvl1pPr>
              <a:defRPr>
                <a:solidFill>
                  <a:schemeClr val="tx2"/>
                </a:solidFill>
              </a:defRPr>
            </a:lvl1pPr>
          </a:lstStyle>
          <a:p>
            <a:fld id="{B7D43D70-C499-F949-A9D0-D427CF5AA287}" type="slidenum">
              <a:rPr lang="en-US" smtClean="0"/>
              <a:pPr/>
              <a:t>‹#›</a:t>
            </a:fld>
            <a:endParaRPr lang="en-US" dirty="0"/>
          </a:p>
        </p:txBody>
      </p:sp>
      <p:sp>
        <p:nvSpPr>
          <p:cNvPr id="3" name="TextBox 2">
            <a:extLst>
              <a:ext uri="{FF2B5EF4-FFF2-40B4-BE49-F238E27FC236}">
                <a16:creationId xmlns:a16="http://schemas.microsoft.com/office/drawing/2014/main" id="{BB8A0BB1-D74B-B944-935F-C6F511A23E36}"/>
              </a:ext>
            </a:extLst>
          </p:cNvPr>
          <p:cNvSpPr txBox="1"/>
          <p:nvPr userDrawn="1"/>
        </p:nvSpPr>
        <p:spPr>
          <a:xfrm>
            <a:off x="10059638" y="-848811"/>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43" tIns="60943" rIns="60943" bIns="60943" numCol="1" spcCol="38100" rtlCol="0" anchor="t">
            <a:noAutofit/>
          </a:bodyPr>
          <a:lstStyle/>
          <a:p>
            <a:pPr algn="l" defTabSz="914147">
              <a:lnSpc>
                <a:spcPts val="2933"/>
              </a:lnSpc>
            </a:pPr>
            <a:endParaRPr lang="en-US" sz="2487" dirty="0">
              <a:solidFill>
                <a:schemeClr val="bg2"/>
              </a:solidFill>
            </a:endParaRPr>
          </a:p>
        </p:txBody>
      </p:sp>
      <p:sp>
        <p:nvSpPr>
          <p:cNvPr id="7" name="Rectangle 6">
            <a:extLst>
              <a:ext uri="{FF2B5EF4-FFF2-40B4-BE49-F238E27FC236}">
                <a16:creationId xmlns:a16="http://schemas.microsoft.com/office/drawing/2014/main" id="{DCA1DADE-39C3-0342-9550-7079D3E8F04E}"/>
              </a:ext>
            </a:extLst>
          </p:cNvPr>
          <p:cNvSpPr/>
          <p:nvPr userDrawn="1"/>
        </p:nvSpPr>
        <p:spPr>
          <a:xfrm>
            <a:off x="297038" y="5983302"/>
            <a:ext cx="2417280" cy="619556"/>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43" tIns="60943" rIns="60943" bIns="60943" numCol="1" spcCol="38100" rtlCol="0" fromWordArt="0" anchor="ctr" anchorCtr="0" forceAA="0" compatLnSpc="1">
            <a:prstTxWarp prst="textNoShape">
              <a:avLst/>
            </a:prstTxWarp>
            <a:noAutofit/>
          </a:bodyPr>
          <a:lstStyle/>
          <a:p>
            <a:pPr algn="l" defTabSz="914147"/>
            <a:endParaRPr lang="en-US" sz="2487" dirty="0">
              <a:solidFill>
                <a:schemeClr val="bg1"/>
              </a:solidFill>
              <a:latin typeface="Arial" panose="020B0604020202020204" pitchFamily="34" charset="0"/>
            </a:endParaRPr>
          </a:p>
        </p:txBody>
      </p:sp>
      <p:sp>
        <p:nvSpPr>
          <p:cNvPr id="4" name="Content Placeholder 3">
            <a:extLst>
              <a:ext uri="{FF2B5EF4-FFF2-40B4-BE49-F238E27FC236}">
                <a16:creationId xmlns:a16="http://schemas.microsoft.com/office/drawing/2014/main" id="{B034D966-C787-A946-8FF5-7CF8E2972620}"/>
              </a:ext>
            </a:extLst>
          </p:cNvPr>
          <p:cNvSpPr>
            <a:spLocks noGrp="1"/>
          </p:cNvSpPr>
          <p:nvPr>
            <p:ph sz="quarter" idx="15"/>
          </p:nvPr>
        </p:nvSpPr>
        <p:spPr>
          <a:xfrm>
            <a:off x="0" y="0"/>
            <a:ext cx="5992839" cy="6858000"/>
          </a:xfrm>
        </p:spPr>
        <p:txBody>
          <a:bodyPr lIns="91440" tIns="45720" rIns="91440"/>
          <a:lstStyle>
            <a:lvl1pPr>
              <a:defRPr>
                <a:ln>
                  <a:noFill/>
                </a:ln>
                <a:solidFill>
                  <a:schemeClr val="tx2"/>
                </a:solidFill>
                <a:latin typeface="+mn-lt"/>
              </a:defRPr>
            </a:lvl1pPr>
            <a:lvl2pPr>
              <a:defRPr>
                <a:ln>
                  <a:noFill/>
                </a:ln>
                <a:solidFill>
                  <a:schemeClr val="tx1"/>
                </a:solidFill>
                <a:latin typeface="+mn-lt"/>
              </a:defRPr>
            </a:lvl2pPr>
            <a:lvl3pPr marL="1072628">
              <a:defRPr>
                <a:ln>
                  <a:noFill/>
                </a:ln>
                <a:solidFill>
                  <a:schemeClr val="tx1"/>
                </a:solidFill>
                <a:latin typeface="+mn-lt"/>
              </a:defRPr>
            </a:lvl3pPr>
            <a:lvl4pPr marL="1462674">
              <a:defRPr>
                <a:ln>
                  <a:noFill/>
                </a:ln>
                <a:solidFill>
                  <a:schemeClr val="tx1"/>
                </a:solidFill>
                <a:latin typeface="+mn-lt"/>
              </a:defRPr>
            </a:lvl4pPr>
            <a:lvl5pPr marL="1682075">
              <a:defRPr>
                <a:ln>
                  <a:noFill/>
                </a:ln>
                <a:solidFill>
                  <a:schemeClr val="tx1"/>
                </a:solidFill>
                <a:latin typeface="+mn-lt"/>
              </a:defRPr>
            </a:lvl5pPr>
          </a:lstStyle>
          <a:p>
            <a:pPr lvl="0"/>
            <a:endParaRPr lang="en-US" dirty="0"/>
          </a:p>
        </p:txBody>
      </p:sp>
      <p:sp>
        <p:nvSpPr>
          <p:cNvPr id="6" name="Text Placeholder 5">
            <a:extLst>
              <a:ext uri="{FF2B5EF4-FFF2-40B4-BE49-F238E27FC236}">
                <a16:creationId xmlns:a16="http://schemas.microsoft.com/office/drawing/2014/main" id="{B065048A-AD0B-F54C-ACF6-0EF8C01D5F67}"/>
              </a:ext>
            </a:extLst>
          </p:cNvPr>
          <p:cNvSpPr>
            <a:spLocks noGrp="1"/>
          </p:cNvSpPr>
          <p:nvPr>
            <p:ph type="body" sz="quarter" idx="14" hasCustomPrompt="1"/>
          </p:nvPr>
        </p:nvSpPr>
        <p:spPr>
          <a:xfrm>
            <a:off x="6709549" y="1572768"/>
            <a:ext cx="5225342" cy="4294632"/>
          </a:xfrm>
          <a:prstGeom prst="rect">
            <a:avLst/>
          </a:prstGeom>
        </p:spPr>
        <p:txBody>
          <a:bodyPr/>
          <a:lstStyle>
            <a:lvl1pPr marL="0" marR="0" indent="0" algn="l" defTabSz="914171" rtl="0" eaLnBrk="1" fontAlgn="auto" latinLnBrk="0" hangingPunct="1">
              <a:lnSpc>
                <a:spcPct val="120000"/>
              </a:lnSpc>
              <a:spcBef>
                <a:spcPts val="0"/>
              </a:spcBef>
              <a:spcAft>
                <a:spcPts val="0"/>
              </a:spcAft>
              <a:buClrTx/>
              <a:buSzTx/>
              <a:buFont typeface="Arial" panose="020B0604020202020204" pitchFamily="34" charset="0"/>
              <a:buNone/>
              <a:tabLst/>
              <a:defRPr sz="2000">
                <a:solidFill>
                  <a:schemeClr val="tx2"/>
                </a:solidFill>
                <a:latin typeface="+mn-lt"/>
              </a:defRPr>
            </a:lvl1pPr>
            <a:lvl2pPr marL="755715" algn="l">
              <a:defRPr>
                <a:solidFill>
                  <a:schemeClr val="tx2"/>
                </a:solidFill>
                <a:latin typeface="+mn-lt"/>
              </a:defRPr>
            </a:lvl2pPr>
            <a:lvl3pPr marL="1072628" algn="l">
              <a:defRPr>
                <a:solidFill>
                  <a:schemeClr val="tx2"/>
                </a:solidFill>
                <a:latin typeface="+mn-lt"/>
              </a:defRPr>
            </a:lvl3pPr>
            <a:lvl4pPr marL="1462674" algn="l">
              <a:defRPr>
                <a:solidFill>
                  <a:schemeClr val="tx2"/>
                </a:solidFill>
                <a:latin typeface="+mn-lt"/>
              </a:defRPr>
            </a:lvl4pPr>
            <a:lvl5pPr marL="1840532" algn="l">
              <a:defRPr>
                <a:solidFill>
                  <a:schemeClr val="tx2"/>
                </a:solidFill>
                <a:latin typeface="+mn-lt"/>
              </a:defRPr>
            </a:lvl5pPr>
          </a:lstStyle>
          <a:p>
            <a:r>
              <a:rPr lang="en-US" sz="2000" dirty="0"/>
              <a:t>Body copy is set in smaller 20pt Lato on these slides with line spacing set to “multiple” 1.2. No dot points are needed when content is narrative and not in list form.</a:t>
            </a:r>
          </a:p>
          <a:p>
            <a:pPr>
              <a:lnSpc>
                <a:spcPct val="120000"/>
              </a:lnSpc>
            </a:pPr>
            <a:endParaRPr lang="en-US" sz="2000" dirty="0"/>
          </a:p>
          <a:p>
            <a:pPr>
              <a:lnSpc>
                <a:spcPct val="120000"/>
              </a:lnSpc>
            </a:pPr>
            <a:r>
              <a:rPr lang="en-US" sz="2000" dirty="0"/>
              <a:t>Photography and plenty of white space make your slides more audience-friendly. More available photography can be found under “Photography” on VMI Brand Central.</a:t>
            </a:r>
            <a:endParaRPr lang="en-US" sz="1600" dirty="0"/>
          </a:p>
        </p:txBody>
      </p:sp>
      <p:sp>
        <p:nvSpPr>
          <p:cNvPr id="9" name="Title 1"/>
          <p:cNvSpPr>
            <a:spLocks noGrp="1"/>
          </p:cNvSpPr>
          <p:nvPr>
            <p:ph type="title" hasCustomPrompt="1"/>
          </p:nvPr>
        </p:nvSpPr>
        <p:spPr>
          <a:xfrm>
            <a:off x="6709549" y="191910"/>
            <a:ext cx="5225342" cy="1356473"/>
          </a:xfrm>
          <a:prstGeom prst="rect">
            <a:avLst/>
          </a:prstGeom>
        </p:spPr>
        <p:txBody>
          <a:bodyPr vert="horz" anchor="ctr">
            <a:noAutofit/>
          </a:bodyPr>
          <a:lstStyle>
            <a:lvl1pPr algn="l">
              <a:defRPr sz="3999" b="1" baseline="0">
                <a:solidFill>
                  <a:schemeClr val="tx2"/>
                </a:solidFill>
              </a:defRPr>
            </a:lvl1pPr>
          </a:lstStyle>
          <a:p>
            <a:r>
              <a:rPr lang="en-US" dirty="0"/>
              <a:t>Titles are 30pt, two lines maximum</a:t>
            </a:r>
          </a:p>
        </p:txBody>
      </p:sp>
      <p:pic>
        <p:nvPicPr>
          <p:cNvPr id="10" name="Picture 9">
            <a:extLst>
              <a:ext uri="{FF2B5EF4-FFF2-40B4-BE49-F238E27FC236}">
                <a16:creationId xmlns:a16="http://schemas.microsoft.com/office/drawing/2014/main" id="{AC8FDA99-F016-A645-860A-0194461014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6052" y="5838187"/>
            <a:ext cx="2236091" cy="398488"/>
          </a:xfrm>
          <a:prstGeom prst="rect">
            <a:avLst/>
          </a:prstGeom>
        </p:spPr>
      </p:pic>
    </p:spTree>
    <p:extLst>
      <p:ext uri="{BB962C8B-B14F-4D97-AF65-F5344CB8AC3E}">
        <p14:creationId xmlns:p14="http://schemas.microsoft.com/office/powerpoint/2010/main" val="242790665"/>
      </p:ext>
    </p:extLst>
  </p:cSld>
  <p:clrMapOvr>
    <a:masterClrMapping/>
  </p:clrMapOvr>
  <p:transition spd="med"/>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Text Left +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11" y="191910"/>
            <a:ext cx="5211120" cy="1356473"/>
          </a:xfrm>
          <a:prstGeom prst="rect">
            <a:avLst/>
          </a:prstGeom>
        </p:spPr>
        <p:txBody>
          <a:bodyPr vert="horz" rIns="73152" anchor="ctr">
            <a:noAutofit/>
          </a:bodyPr>
          <a:lstStyle>
            <a:lvl1pPr algn="l">
              <a:defRPr sz="3999" baseline="0">
                <a:solidFill>
                  <a:schemeClr val="tx2"/>
                </a:solidFill>
              </a:defRPr>
            </a:lvl1pPr>
          </a:lstStyle>
          <a:p>
            <a:r>
              <a:rPr lang="en-US" dirty="0"/>
              <a:t>Titles are 30pt, two lines maximum</a:t>
            </a:r>
          </a:p>
        </p:txBody>
      </p:sp>
      <p:sp>
        <p:nvSpPr>
          <p:cNvPr id="6" name="Text Placeholder 5">
            <a:extLst>
              <a:ext uri="{FF2B5EF4-FFF2-40B4-BE49-F238E27FC236}">
                <a16:creationId xmlns:a16="http://schemas.microsoft.com/office/drawing/2014/main" id="{B065048A-AD0B-F54C-ACF6-0EF8C01D5F67}"/>
              </a:ext>
            </a:extLst>
          </p:cNvPr>
          <p:cNvSpPr>
            <a:spLocks noGrp="1"/>
          </p:cNvSpPr>
          <p:nvPr>
            <p:ph type="body" sz="quarter" idx="14" hasCustomPrompt="1"/>
          </p:nvPr>
        </p:nvSpPr>
        <p:spPr>
          <a:xfrm>
            <a:off x="268157" y="1572768"/>
            <a:ext cx="5211120" cy="4294632"/>
          </a:xfrm>
          <a:prstGeom prst="rect">
            <a:avLst/>
          </a:prstGeom>
        </p:spPr>
        <p:txBody>
          <a:bodyPr/>
          <a:lstStyle>
            <a:lvl1pPr marL="0" marR="0" indent="0" algn="l" defTabSz="914171" rtl="0" eaLnBrk="1" fontAlgn="auto" latinLnBrk="0" hangingPunct="1">
              <a:lnSpc>
                <a:spcPct val="120000"/>
              </a:lnSpc>
              <a:spcBef>
                <a:spcPts val="0"/>
              </a:spcBef>
              <a:spcAft>
                <a:spcPts val="0"/>
              </a:spcAft>
              <a:buClrTx/>
              <a:buSzTx/>
              <a:buFont typeface="Arial" panose="020B0604020202020204" pitchFamily="34" charset="0"/>
              <a:buNone/>
              <a:tabLst/>
              <a:defRPr sz="1866">
                <a:solidFill>
                  <a:schemeClr val="tx2"/>
                </a:solidFill>
                <a:latin typeface="+mn-lt"/>
              </a:defRPr>
            </a:lvl1pPr>
            <a:lvl2pPr algn="l">
              <a:lnSpc>
                <a:spcPts val="2933"/>
              </a:lnSpc>
              <a:defRPr>
                <a:solidFill>
                  <a:schemeClr val="tx2"/>
                </a:solidFill>
                <a:latin typeface="+mn-lt"/>
              </a:defRPr>
            </a:lvl2pPr>
            <a:lvl3pPr marL="1072628" algn="l">
              <a:lnSpc>
                <a:spcPts val="2933"/>
              </a:lnSpc>
              <a:defRPr>
                <a:solidFill>
                  <a:schemeClr val="tx2"/>
                </a:solidFill>
                <a:latin typeface="+mn-lt"/>
              </a:defRPr>
            </a:lvl3pPr>
            <a:lvl4pPr marL="1462674" algn="l">
              <a:lnSpc>
                <a:spcPts val="2933"/>
              </a:lnSpc>
              <a:defRPr>
                <a:solidFill>
                  <a:schemeClr val="tx2"/>
                </a:solidFill>
                <a:latin typeface="+mn-lt"/>
              </a:defRPr>
            </a:lvl4pPr>
            <a:lvl5pPr algn="l">
              <a:defRPr>
                <a:solidFill>
                  <a:schemeClr val="accent5">
                    <a:lumMod val="75000"/>
                  </a:schemeClr>
                </a:solidFill>
              </a:defRPr>
            </a:lvl5pPr>
            <a:lvl6pPr marL="1840532" indent="-380905" algn="l">
              <a:lnSpc>
                <a:spcPts val="2933"/>
              </a:lnSpc>
              <a:buFont typeface="Arial" panose="020B0604020202020204" pitchFamily="34" charset="0"/>
              <a:buChar char="•"/>
              <a:defRPr>
                <a:solidFill>
                  <a:schemeClr val="tx2"/>
                </a:solidFill>
                <a:latin typeface="+mn-lt"/>
              </a:defRPr>
            </a:lvl6pPr>
          </a:lstStyle>
          <a:p>
            <a:r>
              <a:rPr lang="en-US" sz="1800" dirty="0"/>
              <a:t>Body copy is set in smaller 20pt Lato on these slides with line spacing set to “multiple” 1.2. No dot points are needed when content is narrative and not in list form.</a:t>
            </a:r>
          </a:p>
          <a:p>
            <a:pPr>
              <a:lnSpc>
                <a:spcPct val="120000"/>
              </a:lnSpc>
            </a:pPr>
            <a:endParaRPr lang="en-US" sz="1800" dirty="0"/>
          </a:p>
          <a:p>
            <a:pPr>
              <a:lnSpc>
                <a:spcPct val="120000"/>
              </a:lnSpc>
            </a:pPr>
            <a:r>
              <a:rPr lang="en-US" sz="1800" dirty="0"/>
              <a:t>Photography and plenty of white space make your slides more audience-friendly. More available photography can be found under “Photography” on VMI Brand Central.</a:t>
            </a:r>
            <a:endParaRPr lang="en-US" sz="1400" dirty="0"/>
          </a:p>
        </p:txBody>
      </p:sp>
      <p:sp>
        <p:nvSpPr>
          <p:cNvPr id="3" name="Content Placeholder 2">
            <a:extLst>
              <a:ext uri="{FF2B5EF4-FFF2-40B4-BE49-F238E27FC236}">
                <a16:creationId xmlns:a16="http://schemas.microsoft.com/office/drawing/2014/main" id="{06FA7927-1107-4E45-8FA9-AF4993343230}"/>
              </a:ext>
            </a:extLst>
          </p:cNvPr>
          <p:cNvSpPr>
            <a:spLocks noGrp="1"/>
          </p:cNvSpPr>
          <p:nvPr>
            <p:ph sz="quarter" idx="15"/>
          </p:nvPr>
        </p:nvSpPr>
        <p:spPr>
          <a:xfrm>
            <a:off x="6094412" y="0"/>
            <a:ext cx="6094413" cy="6858000"/>
          </a:xfrm>
        </p:spPr>
        <p:txBody>
          <a:bodyPr lIns="292608" tIns="210312" rIns="274320"/>
          <a:lstStyle>
            <a:lvl1pPr>
              <a:defRPr>
                <a:solidFill>
                  <a:schemeClr val="tx2"/>
                </a:solidFill>
              </a:defRPr>
            </a:lvl1pPr>
            <a:lvl2pPr>
              <a:defRPr>
                <a:solidFill>
                  <a:schemeClr val="tx2"/>
                </a:solidFill>
              </a:defRPr>
            </a:lvl2pPr>
            <a:lvl3pPr marL="1072628">
              <a:defRPr>
                <a:solidFill>
                  <a:schemeClr val="tx2"/>
                </a:solidFill>
              </a:defRPr>
            </a:lvl3pPr>
            <a:lvl4pPr>
              <a:defRPr>
                <a:solidFill>
                  <a:schemeClr val="bg1">
                    <a:lumMod val="75000"/>
                  </a:schemeClr>
                </a:solidFill>
              </a:defRPr>
            </a:lvl4pPr>
            <a:lvl5pPr marL="1462674">
              <a:defRPr>
                <a:solidFill>
                  <a:schemeClr val="tx2"/>
                </a:solidFill>
              </a:defRPr>
            </a:lvl5pPr>
            <a:lvl6pPr marL="1840532" indent="-377858" algn="l">
              <a:lnSpc>
                <a:spcPct val="100000"/>
              </a:lnSpc>
              <a:spcBef>
                <a:spcPts val="133"/>
              </a:spcBef>
              <a:buClr>
                <a:schemeClr val="bg2"/>
              </a:buClr>
              <a:buFont typeface="Arial" panose="020B0604020202020204" pitchFamily="34" charset="0"/>
              <a:buChar char="•"/>
              <a:tabLst/>
              <a:defRPr sz="1466">
                <a:solidFill>
                  <a:schemeClr val="tx2"/>
                </a:solidFill>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Slide Number Placeholder 14">
            <a:extLst>
              <a:ext uri="{FF2B5EF4-FFF2-40B4-BE49-F238E27FC236}">
                <a16:creationId xmlns:a16="http://schemas.microsoft.com/office/drawing/2014/main" id="{1A9CF47E-202C-6D4B-B27E-9CA4A3A9AA7B}"/>
              </a:ext>
            </a:extLst>
          </p:cNvPr>
          <p:cNvSpPr>
            <a:spLocks noGrp="1"/>
          </p:cNvSpPr>
          <p:nvPr>
            <p:ph type="sldNum" sz="quarter" idx="4"/>
          </p:nvPr>
        </p:nvSpPr>
        <p:spPr>
          <a:xfrm>
            <a:off x="11058664" y="6236675"/>
            <a:ext cx="857479" cy="366183"/>
          </a:xfrm>
          <a:prstGeom prst="rect">
            <a:avLst/>
          </a:prstGeom>
        </p:spPr>
        <p:txBody>
          <a:bodyPr vert="horz" lIns="91440" tIns="45720" rIns="91440" bIns="45720" rtlCol="0" anchor="ctr"/>
          <a:lstStyle>
            <a:lvl1pPr algn="r">
              <a:defRPr sz="1066" b="0" i="0">
                <a:solidFill>
                  <a:schemeClr val="tx2"/>
                </a:solidFill>
                <a:latin typeface="+mn-lt"/>
                <a:cs typeface="Arial" panose="020B0604020202020204" pitchFamily="34" charset="0"/>
              </a:defRPr>
            </a:lvl1pPr>
          </a:lstStyle>
          <a:p>
            <a:fld id="{B7D43D70-C499-F949-A9D0-D427CF5AA287}" type="slidenum">
              <a:rPr lang="en-US" smtClean="0"/>
              <a:pPr/>
              <a:t>‹#›</a:t>
            </a:fld>
            <a:endParaRPr lang="en-US" dirty="0"/>
          </a:p>
        </p:txBody>
      </p:sp>
      <p:sp>
        <p:nvSpPr>
          <p:cNvPr id="2" name="TextBox 1">
            <a:extLst>
              <a:ext uri="{FF2B5EF4-FFF2-40B4-BE49-F238E27FC236}">
                <a16:creationId xmlns:a16="http://schemas.microsoft.com/office/drawing/2014/main" id="{D20F48CA-BE77-7E41-B931-43402BDD020F}"/>
              </a:ext>
            </a:extLst>
          </p:cNvPr>
          <p:cNvSpPr txBox="1"/>
          <p:nvPr userDrawn="1"/>
        </p:nvSpPr>
        <p:spPr>
          <a:xfrm>
            <a:off x="-700857" y="3484880"/>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43" tIns="60943" rIns="60943" bIns="60943" numCol="1" spcCol="38100" rtlCol="0" anchor="t">
            <a:noAutofit/>
          </a:bodyPr>
          <a:lstStyle/>
          <a:p>
            <a:pPr algn="l" defTabSz="914147">
              <a:lnSpc>
                <a:spcPts val="2933"/>
              </a:lnSpc>
            </a:pPr>
            <a:endParaRPr lang="en-US" sz="2487" dirty="0">
              <a:solidFill>
                <a:schemeClr val="bg2"/>
              </a:solidFill>
            </a:endParaRPr>
          </a:p>
        </p:txBody>
      </p:sp>
    </p:spTree>
    <p:extLst>
      <p:ext uri="{BB962C8B-B14F-4D97-AF65-F5344CB8AC3E}">
        <p14:creationId xmlns:p14="http://schemas.microsoft.com/office/powerpoint/2010/main" val="4112464942"/>
      </p:ext>
    </p:extLst>
  </p:cSld>
  <p:clrMapOvr>
    <a:masterClrMapping/>
  </p:clrMapOvr>
  <p:transition spd="med"/>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lide Number Placeholder 14"/>
          <p:cNvSpPr>
            <a:spLocks noGrp="1"/>
          </p:cNvSpPr>
          <p:nvPr>
            <p:ph type="sldNum" sz="quarter" idx="4"/>
          </p:nvPr>
        </p:nvSpPr>
        <p:spPr>
          <a:xfrm>
            <a:off x="11058664" y="6236675"/>
            <a:ext cx="857479" cy="366183"/>
          </a:xfrm>
          <a:prstGeom prst="rect">
            <a:avLst/>
          </a:prstGeom>
        </p:spPr>
        <p:txBody>
          <a:bodyPr vert="horz" lIns="91440" tIns="45720" rIns="91440" bIns="45720" rtlCol="0" anchor="ctr"/>
          <a:lstStyle>
            <a:lvl1pPr algn="r">
              <a:defRPr sz="1066" b="0" i="0">
                <a:solidFill>
                  <a:schemeClr val="tx2"/>
                </a:solidFill>
                <a:latin typeface="+mn-lt"/>
                <a:cs typeface="Arial" panose="020B0604020202020204" pitchFamily="34" charset="0"/>
              </a:defRPr>
            </a:lvl1pPr>
          </a:lstStyle>
          <a:p>
            <a:fld id="{B7D43D70-C499-F949-A9D0-D427CF5AA287}" type="slidenum">
              <a:rPr lang="en-US" smtClean="0"/>
              <a:pPr/>
              <a:t>‹#›</a:t>
            </a:fld>
            <a:endParaRPr lang="en-US" dirty="0"/>
          </a:p>
        </p:txBody>
      </p:sp>
      <p:sp>
        <p:nvSpPr>
          <p:cNvPr id="2" name="Title Placeholder 1">
            <a:extLst>
              <a:ext uri="{FF2B5EF4-FFF2-40B4-BE49-F238E27FC236}">
                <a16:creationId xmlns:a16="http://schemas.microsoft.com/office/drawing/2014/main" id="{FF1A320E-B808-1441-BDA7-54B983853733}"/>
              </a:ext>
            </a:extLst>
          </p:cNvPr>
          <p:cNvSpPr>
            <a:spLocks noGrp="1"/>
          </p:cNvSpPr>
          <p:nvPr>
            <p:ph type="title"/>
          </p:nvPr>
        </p:nvSpPr>
        <p:spPr>
          <a:xfrm>
            <a:off x="268154" y="191911"/>
            <a:ext cx="11666737" cy="1357565"/>
          </a:xfrm>
          <a:prstGeom prst="rect">
            <a:avLst/>
          </a:prstGeom>
        </p:spPr>
        <p:txBody>
          <a:bodyPr vert="horz" lIns="73152" tIns="0" rIns="73152" bIns="0" rtlCol="0" anchor="ctr">
            <a:noAutofit/>
          </a:bodyPr>
          <a:lstStyle/>
          <a:p>
            <a:r>
              <a:rPr lang="en-US" dirty="0"/>
              <a:t>Headline option lorem ipsum </a:t>
            </a:r>
          </a:p>
        </p:txBody>
      </p:sp>
      <p:sp>
        <p:nvSpPr>
          <p:cNvPr id="4" name="Text Placeholder 3">
            <a:extLst>
              <a:ext uri="{FF2B5EF4-FFF2-40B4-BE49-F238E27FC236}">
                <a16:creationId xmlns:a16="http://schemas.microsoft.com/office/drawing/2014/main" id="{00358739-3AA4-C445-AC2D-FDBA31DACE2A}"/>
              </a:ext>
            </a:extLst>
          </p:cNvPr>
          <p:cNvSpPr>
            <a:spLocks noGrp="1"/>
          </p:cNvSpPr>
          <p:nvPr>
            <p:ph type="body" idx="1"/>
          </p:nvPr>
        </p:nvSpPr>
        <p:spPr>
          <a:xfrm>
            <a:off x="268154" y="1572350"/>
            <a:ext cx="11666738" cy="430337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2"/>
            <a:r>
              <a:rPr lang="en-US" dirty="0"/>
              <a:t>Fifth level</a:t>
            </a:r>
          </a:p>
        </p:txBody>
      </p:sp>
      <p:pic>
        <p:nvPicPr>
          <p:cNvPr id="6" name="Picture 5" descr="A picture containing text&#10;&#10;Description automatically generated">
            <a:extLst>
              <a:ext uri="{FF2B5EF4-FFF2-40B4-BE49-F238E27FC236}">
                <a16:creationId xmlns:a16="http://schemas.microsoft.com/office/drawing/2014/main" id="{0C044173-8C39-4CD9-BF1F-6E15B2C1E78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06295" y="6035156"/>
            <a:ext cx="1710628" cy="384609"/>
          </a:xfrm>
          <a:prstGeom prst="rect">
            <a:avLst/>
          </a:prstGeom>
        </p:spPr>
      </p:pic>
      <p:sp>
        <p:nvSpPr>
          <p:cNvPr id="3" name="TextBox 2">
            <a:extLst>
              <a:ext uri="{FF2B5EF4-FFF2-40B4-BE49-F238E27FC236}">
                <a16:creationId xmlns:a16="http://schemas.microsoft.com/office/drawing/2014/main" id="{7DE1239A-3C5A-0141-81F2-23D471B7096D}"/>
              </a:ext>
            </a:extLst>
          </p:cNvPr>
          <p:cNvSpPr txBox="1"/>
          <p:nvPr userDrawn="1"/>
        </p:nvSpPr>
        <p:spPr>
          <a:xfrm>
            <a:off x="-10243" y="3022387"/>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43" tIns="60943" rIns="60943" bIns="60943" numCol="1" spcCol="38100" rtlCol="0" anchor="t">
            <a:noAutofit/>
          </a:bodyPr>
          <a:lstStyle/>
          <a:p>
            <a:pPr algn="l" defTabSz="914147">
              <a:lnSpc>
                <a:spcPts val="2933"/>
              </a:lnSpc>
            </a:pPr>
            <a:endParaRPr lang="en-US" sz="2487"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95" r:id="rId1"/>
    <p:sldLayoutId id="2147483745" r:id="rId2"/>
    <p:sldLayoutId id="2147483748" r:id="rId3"/>
    <p:sldLayoutId id="2147483749" r:id="rId4"/>
    <p:sldLayoutId id="2147483750" r:id="rId5"/>
    <p:sldLayoutId id="2147483746" r:id="rId6"/>
    <p:sldLayoutId id="2147483747" r:id="rId7"/>
    <p:sldLayoutId id="2147483656" r:id="rId8"/>
    <p:sldLayoutId id="2147483696" r:id="rId9"/>
    <p:sldLayoutId id="2147483742" r:id="rId10"/>
    <p:sldLayoutId id="2147483704" r:id="rId11"/>
    <p:sldLayoutId id="2147483714" r:id="rId12"/>
    <p:sldLayoutId id="2147483713" r:id="rId13"/>
    <p:sldLayoutId id="2147483712" r:id="rId14"/>
    <p:sldLayoutId id="2147483660" r:id="rId15"/>
  </p:sldLayoutIdLst>
  <p:transition spd="med"/>
  <p:hf hdr="0" ftr="0" dt="0"/>
  <p:txStyles>
    <p:titleStyle>
      <a:lvl1pPr marL="0" marR="0" indent="0" algn="l" defTabSz="914171" rtl="0" latinLnBrk="0">
        <a:lnSpc>
          <a:spcPct val="100000"/>
        </a:lnSpc>
        <a:spcBef>
          <a:spcPts val="0"/>
        </a:spcBef>
        <a:spcAft>
          <a:spcPts val="0"/>
        </a:spcAft>
        <a:buClrTx/>
        <a:buSzTx/>
        <a:buFontTx/>
        <a:buNone/>
        <a:tabLst/>
        <a:defRPr sz="3999" b="1" i="0" u="none" strike="noStrike" cap="none" spc="0" baseline="0">
          <a:ln>
            <a:noFill/>
          </a:ln>
          <a:solidFill>
            <a:schemeClr val="tx2"/>
          </a:solidFill>
          <a:uFillTx/>
          <a:latin typeface="+mj-lt"/>
          <a:ea typeface="+mn-ea"/>
          <a:cs typeface="+mn-cs"/>
          <a:sym typeface="Arial"/>
        </a:defRPr>
      </a:lvl1pPr>
      <a:lvl2pPr marL="0" marR="0" indent="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2pPr>
      <a:lvl3pPr marL="0" marR="0" indent="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3pPr>
      <a:lvl4pPr marL="0" marR="0" indent="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4pPr>
      <a:lvl5pPr marL="0" marR="0" indent="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5pPr>
      <a:lvl6pPr marL="0" marR="0" indent="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6pPr>
      <a:lvl7pPr marL="0" marR="0" indent="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7pPr>
      <a:lvl8pPr marL="0" marR="0" indent="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8pPr>
      <a:lvl9pPr marL="0" marR="0" indent="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9pPr>
    </p:titleStyle>
    <p:bodyStyle>
      <a:lvl1pPr marL="380905" marR="0" indent="-380905" algn="l" defTabSz="914171" rtl="0" latinLnBrk="0">
        <a:lnSpc>
          <a:spcPct val="100000"/>
        </a:lnSpc>
        <a:spcBef>
          <a:spcPts val="890"/>
        </a:spcBef>
        <a:spcAft>
          <a:spcPts val="0"/>
        </a:spcAft>
        <a:buClr>
          <a:schemeClr val="bg2"/>
        </a:buClr>
        <a:buSzTx/>
        <a:buFont typeface="Arial" panose="020B0604020202020204" pitchFamily="34" charset="0"/>
        <a:buChar char="•"/>
        <a:tabLst/>
        <a:defRPr sz="2399" b="0" i="0" u="none" strike="noStrike" cap="none" spc="0" baseline="0">
          <a:ln>
            <a:noFill/>
          </a:ln>
          <a:solidFill>
            <a:schemeClr val="tx2"/>
          </a:solidFill>
          <a:uFillTx/>
          <a:latin typeface="+mn-lt"/>
          <a:ea typeface="+mn-ea"/>
          <a:cs typeface="+mn-cs"/>
          <a:sym typeface="Arial"/>
        </a:defRPr>
      </a:lvl1pPr>
      <a:lvl2pPr marL="755715" marR="0" indent="-380905" algn="l" defTabSz="914171" rtl="0" latinLnBrk="0">
        <a:lnSpc>
          <a:spcPct val="100000"/>
        </a:lnSpc>
        <a:spcBef>
          <a:spcPts val="629"/>
        </a:spcBef>
        <a:spcAft>
          <a:spcPts val="0"/>
        </a:spcAft>
        <a:buClr>
          <a:schemeClr val="bg2"/>
        </a:buClr>
        <a:buSzTx/>
        <a:buFont typeface="Wingdings" pitchFamily="2" charset="2"/>
        <a:buChar char="§"/>
        <a:tabLst/>
        <a:defRPr sz="2133" b="0" i="0" u="none" strike="noStrike" cap="none" spc="0" baseline="0">
          <a:ln>
            <a:noFill/>
          </a:ln>
          <a:solidFill>
            <a:schemeClr val="tx2"/>
          </a:solidFill>
          <a:uFillTx/>
          <a:latin typeface="+mn-lt"/>
          <a:ea typeface="+mn-ea"/>
          <a:cs typeface="+mn-cs"/>
          <a:sym typeface="Arial"/>
        </a:defRPr>
      </a:lvl2pPr>
      <a:lvl3pPr marL="1682075" marR="0" indent="-380905" algn="l" defTabSz="914171" rtl="0" latinLnBrk="0">
        <a:lnSpc>
          <a:spcPct val="100000"/>
        </a:lnSpc>
        <a:spcBef>
          <a:spcPts val="133"/>
        </a:spcBef>
        <a:spcAft>
          <a:spcPts val="0"/>
        </a:spcAft>
        <a:buClr>
          <a:schemeClr val="bg2"/>
        </a:buClr>
        <a:buSzTx/>
        <a:buFont typeface="Wingdings" pitchFamily="2" charset="2"/>
        <a:buChar char="§"/>
        <a:tabLst/>
        <a:defRPr sz="1466" b="0" i="0" u="none" strike="noStrike" cap="none" spc="0" baseline="0">
          <a:ln>
            <a:noFill/>
          </a:ln>
          <a:solidFill>
            <a:schemeClr val="tx2"/>
          </a:solidFill>
          <a:uFillTx/>
          <a:latin typeface="+mn-lt"/>
          <a:ea typeface="+mn-ea"/>
          <a:cs typeface="+mn-cs"/>
          <a:sym typeface="Arial"/>
        </a:defRPr>
      </a:lvl3pPr>
      <a:lvl4pPr marL="1072628" marR="0" indent="-380905" algn="l" defTabSz="914171" rtl="0" latinLnBrk="0">
        <a:lnSpc>
          <a:spcPct val="100000"/>
        </a:lnSpc>
        <a:spcBef>
          <a:spcPts val="533"/>
        </a:spcBef>
        <a:spcAft>
          <a:spcPts val="0"/>
        </a:spcAft>
        <a:buClr>
          <a:schemeClr val="bg2"/>
        </a:buClr>
        <a:buSzTx/>
        <a:buFont typeface="Courier New" panose="02070309020205020404" pitchFamily="49" charset="0"/>
        <a:buChar char="o"/>
        <a:tabLst/>
        <a:defRPr sz="1866" b="0" i="0" u="none" strike="noStrike" cap="none" spc="0" baseline="0">
          <a:ln>
            <a:noFill/>
          </a:ln>
          <a:solidFill>
            <a:schemeClr val="tx2"/>
          </a:solidFill>
          <a:uFillTx/>
          <a:latin typeface="+mn-lt"/>
          <a:ea typeface="+mn-ea"/>
          <a:cs typeface="+mn-cs"/>
          <a:sym typeface="Arial"/>
        </a:defRPr>
      </a:lvl4pPr>
      <a:lvl5pPr marL="1462674" marR="0" indent="-380905" algn="l" defTabSz="914171" rtl="0" latinLnBrk="0">
        <a:lnSpc>
          <a:spcPct val="100000"/>
        </a:lnSpc>
        <a:spcBef>
          <a:spcPts val="267"/>
        </a:spcBef>
        <a:spcAft>
          <a:spcPts val="0"/>
        </a:spcAft>
        <a:buClr>
          <a:schemeClr val="bg2"/>
        </a:buClr>
        <a:buSzTx/>
        <a:buFont typeface="Arial" panose="020B0604020202020204" pitchFamily="34" charset="0"/>
        <a:buChar char="•"/>
        <a:tabLst/>
        <a:defRPr sz="1600" b="0" i="0" u="none" strike="noStrike" cap="none" spc="0" baseline="0">
          <a:ln>
            <a:noFill/>
          </a:ln>
          <a:solidFill>
            <a:schemeClr val="tx2"/>
          </a:solidFill>
          <a:uFillTx/>
          <a:latin typeface="+mn-lt"/>
          <a:ea typeface="+mn-ea"/>
          <a:cs typeface="+mn-cs"/>
          <a:sym typeface="Arial"/>
        </a:defRPr>
      </a:lvl5pPr>
      <a:lvl6pPr marL="0" marR="0" indent="3047238"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6pPr>
      <a:lvl7pPr marL="0" marR="0" indent="3656686"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7pPr>
      <a:lvl8pPr marL="0" marR="0" indent="4266133"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8pPr>
      <a:lvl9pPr marL="0" marR="0" indent="4875581"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accent3"/>
          </a:solidFill>
          <a:uFillTx/>
          <a:latin typeface="+mn-lt"/>
          <a:ea typeface="+mn-ea"/>
          <a:cs typeface="+mn-cs"/>
          <a:sym typeface="Arial"/>
        </a:defRPr>
      </a:lvl9pPr>
    </p:bodyStyle>
    <p:otherStyle>
      <a:lvl1pPr marL="0" marR="0" indent="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tx1"/>
          </a:solidFill>
          <a:uFillTx/>
          <a:latin typeface="+mn-lt"/>
          <a:ea typeface="+mn-ea"/>
          <a:cs typeface="+mn-cs"/>
          <a:sym typeface="Arial"/>
        </a:defRPr>
      </a:lvl1pPr>
      <a:lvl2pPr marL="0" marR="0" indent="457075"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tx1"/>
          </a:solidFill>
          <a:uFillTx/>
          <a:latin typeface="+mn-lt"/>
          <a:ea typeface="+mn-ea"/>
          <a:cs typeface="+mn-cs"/>
          <a:sym typeface="Arial"/>
        </a:defRPr>
      </a:lvl2pPr>
      <a:lvl3pPr marL="0" marR="0" indent="914147"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tx1"/>
          </a:solidFill>
          <a:uFillTx/>
          <a:latin typeface="+mn-lt"/>
          <a:ea typeface="+mn-ea"/>
          <a:cs typeface="+mn-cs"/>
          <a:sym typeface="Arial"/>
        </a:defRPr>
      </a:lvl3pPr>
      <a:lvl4pPr marL="0" marR="0" indent="1371224"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tx1"/>
          </a:solidFill>
          <a:uFillTx/>
          <a:latin typeface="+mn-lt"/>
          <a:ea typeface="+mn-ea"/>
          <a:cs typeface="+mn-cs"/>
          <a:sym typeface="Arial"/>
        </a:defRPr>
      </a:lvl4pPr>
      <a:lvl5pPr marL="0" marR="0" indent="1828296"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tx1"/>
          </a:solidFill>
          <a:uFillTx/>
          <a:latin typeface="+mn-lt"/>
          <a:ea typeface="+mn-ea"/>
          <a:cs typeface="+mn-cs"/>
          <a:sym typeface="Arial"/>
        </a:defRPr>
      </a:lvl5pPr>
      <a:lvl6pPr marL="0" marR="0" indent="2285370"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tx1"/>
          </a:solidFill>
          <a:uFillTx/>
          <a:latin typeface="+mn-lt"/>
          <a:ea typeface="+mn-ea"/>
          <a:cs typeface="+mn-cs"/>
          <a:sym typeface="Arial"/>
        </a:defRPr>
      </a:lvl6pPr>
      <a:lvl7pPr marL="0" marR="0" indent="2742445"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tx1"/>
          </a:solidFill>
          <a:uFillTx/>
          <a:latin typeface="+mn-lt"/>
          <a:ea typeface="+mn-ea"/>
          <a:cs typeface="+mn-cs"/>
          <a:sym typeface="Arial"/>
        </a:defRPr>
      </a:lvl7pPr>
      <a:lvl8pPr marL="0" marR="0" indent="3199519"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tx1"/>
          </a:solidFill>
          <a:uFillTx/>
          <a:latin typeface="+mn-lt"/>
          <a:ea typeface="+mn-ea"/>
          <a:cs typeface="+mn-cs"/>
          <a:sym typeface="Arial"/>
        </a:defRPr>
      </a:lvl8pPr>
      <a:lvl9pPr marL="0" marR="0" indent="3656594" algn="ctr" defTabSz="914171" rtl="0" latinLnBrk="0">
        <a:lnSpc>
          <a:spcPct val="100000"/>
        </a:lnSpc>
        <a:spcBef>
          <a:spcPts val="0"/>
        </a:spcBef>
        <a:spcAft>
          <a:spcPts val="0"/>
        </a:spcAft>
        <a:buClrTx/>
        <a:buSzTx/>
        <a:buFontTx/>
        <a:buNone/>
        <a:tabLst/>
        <a:defRPr sz="1866" b="0" i="0" u="none" strike="noStrike" cap="none" spc="0" baseline="0">
          <a:ln>
            <a:noFill/>
          </a:ln>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112" userDrawn="1">
          <p15:clr>
            <a:srgbClr val="F26B43"/>
          </p15:clr>
        </p15:guide>
        <p15:guide id="2" pos="3839" userDrawn="1">
          <p15:clr>
            <a:srgbClr val="F26B43"/>
          </p15:clr>
        </p15:guide>
        <p15:guide id="3" orient="horz" pos="3696" userDrawn="1">
          <p15:clr>
            <a:srgbClr val="F26B43"/>
          </p15:clr>
        </p15:guide>
        <p15:guide id="4" pos="256" userDrawn="1">
          <p15:clr>
            <a:srgbClr val="F26B43"/>
          </p15:clr>
        </p15:guide>
        <p15:guide id="5" pos="7422" userDrawn="1">
          <p15:clr>
            <a:srgbClr val="F26B43"/>
          </p15:clr>
        </p15:guide>
        <p15:guide id="6" pos="320" userDrawn="1">
          <p15:clr>
            <a:srgbClr val="F26B43"/>
          </p15:clr>
        </p15:guide>
        <p15:guide id="8" pos="960" userDrawn="1">
          <p15:clr>
            <a:srgbClr val="F26B43"/>
          </p15:clr>
        </p15:guide>
        <p15:guide id="9" pos="1024" userDrawn="1">
          <p15:clr>
            <a:srgbClr val="F26B43"/>
          </p15:clr>
        </p15:guide>
        <p15:guide id="10" pos="1664" userDrawn="1">
          <p15:clr>
            <a:srgbClr val="F26B43"/>
          </p15:clr>
        </p15:guide>
        <p15:guide id="11" pos="1728" userDrawn="1">
          <p15:clr>
            <a:srgbClr val="F26B43"/>
          </p15:clr>
        </p15:guide>
        <p15:guide id="12" pos="2367" userDrawn="1">
          <p15:clr>
            <a:srgbClr val="F26B43"/>
          </p15:clr>
        </p15:guide>
        <p15:guide id="13" pos="2431" userDrawn="1">
          <p15:clr>
            <a:srgbClr val="F26B43"/>
          </p15:clr>
        </p15:guide>
        <p15:guide id="14" pos="3135" userDrawn="1">
          <p15:clr>
            <a:srgbClr val="F26B43"/>
          </p15:clr>
        </p15:guide>
        <p15:guide id="15" pos="3071" userDrawn="1">
          <p15:clr>
            <a:srgbClr val="F26B43"/>
          </p15:clr>
        </p15:guide>
        <p15:guide id="16" pos="3775" userDrawn="1">
          <p15:clr>
            <a:srgbClr val="F26B43"/>
          </p15:clr>
        </p15:guide>
        <p15:guide id="17" pos="3903" userDrawn="1">
          <p15:clr>
            <a:srgbClr val="F26B43"/>
          </p15:clr>
        </p15:guide>
        <p15:guide id="18" pos="4607" userDrawn="1">
          <p15:clr>
            <a:srgbClr val="F26B43"/>
          </p15:clr>
        </p15:guide>
        <p15:guide id="19" pos="4543" userDrawn="1">
          <p15:clr>
            <a:srgbClr val="F26B43"/>
          </p15:clr>
        </p15:guide>
        <p15:guide id="20" pos="5311" userDrawn="1">
          <p15:clr>
            <a:srgbClr val="F26B43"/>
          </p15:clr>
        </p15:guide>
        <p15:guide id="21" pos="5247" userDrawn="1">
          <p15:clr>
            <a:srgbClr val="F26B43"/>
          </p15:clr>
        </p15:guide>
        <p15:guide id="22" pos="6014" userDrawn="1">
          <p15:clr>
            <a:srgbClr val="F26B43"/>
          </p15:clr>
        </p15:guide>
        <p15:guide id="23" pos="5950" userDrawn="1">
          <p15:clr>
            <a:srgbClr val="F26B43"/>
          </p15:clr>
        </p15:guide>
        <p15:guide id="24" pos="6718" userDrawn="1">
          <p15:clr>
            <a:srgbClr val="F26B43"/>
          </p15:clr>
        </p15:guide>
        <p15:guide id="25" pos="6654" userDrawn="1">
          <p15:clr>
            <a:srgbClr val="F26B43"/>
          </p15:clr>
        </p15:guide>
        <p15:guide id="27" pos="7358" userDrawn="1">
          <p15:clr>
            <a:srgbClr val="F26B43"/>
          </p15:clr>
        </p15:guide>
        <p15:guide id="28" orient="horz" pos="976" userDrawn="1">
          <p15:clr>
            <a:srgbClr val="F26B43"/>
          </p15:clr>
        </p15:guide>
        <p15:guide id="31" orient="horz" pos="4080" userDrawn="1">
          <p15:clr>
            <a:srgbClr val="F26B43"/>
          </p15:clr>
        </p15:guide>
        <p15:guide id="3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DSDbKPS-iwA&amp;feature=youtu.b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info@virginiamasoninstitute.org" TargetMode="External"/><Relationship Id="rId3" Type="http://schemas.openxmlformats.org/officeDocument/2006/relationships/hyperlink" Target="https://www.virginiamasoninstitute.org/" TargetMode="External"/><Relationship Id="rId7" Type="http://schemas.openxmlformats.org/officeDocument/2006/relationships/hyperlink" Target="https://www.virginiamasoninstitute.org/resources/academic-journals/" TargetMode="External"/><Relationship Id="rId2" Type="http://schemas.openxmlformats.org/officeDocument/2006/relationships/hyperlink" Target="mailto:Rhonda.Stewart@virginiamason.org" TargetMode="External"/><Relationship Id="rId1" Type="http://schemas.openxmlformats.org/officeDocument/2006/relationships/slideLayout" Target="../slideLayouts/slideLayout2.xml"/><Relationship Id="rId6" Type="http://schemas.openxmlformats.org/officeDocument/2006/relationships/hyperlink" Target="https://www.virginiamasoninstitute.org/resources/books/" TargetMode="External"/><Relationship Id="rId5" Type="http://schemas.openxmlformats.org/officeDocument/2006/relationships/hyperlink" Target="https://www.virginiamasoninstitute.org/resources/tools/" TargetMode="External"/><Relationship Id="rId4" Type="http://schemas.openxmlformats.org/officeDocument/2006/relationships/hyperlink" Target="https://www.virginiamasoninstitute.org/resources/blog/" TargetMode="External"/><Relationship Id="rId9" Type="http://schemas.openxmlformats.org/officeDocument/2006/relationships/hyperlink" Target="https://www.linkedin.com/company/virginia-mason-institu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Name</a:t>
            </a:r>
          </a:p>
        </p:txBody>
      </p:sp>
      <p:sp>
        <p:nvSpPr>
          <p:cNvPr id="6" name="Subtitle 5"/>
          <p:cNvSpPr>
            <a:spLocks noGrp="1"/>
          </p:cNvSpPr>
          <p:nvPr>
            <p:ph type="body" sz="quarter" idx="16"/>
          </p:nvPr>
        </p:nvSpPr>
        <p:spPr/>
        <p:txBody>
          <a:bodyPr/>
          <a:lstStyle/>
          <a:p>
            <a:endParaRPr lang="en-US" sz="2099" dirty="0">
              <a:cs typeface="Arial"/>
            </a:endParaRPr>
          </a:p>
        </p:txBody>
      </p:sp>
      <p:pic>
        <p:nvPicPr>
          <p:cNvPr id="2" name="Picture 1">
            <a:extLst>
              <a:ext uri="{FF2B5EF4-FFF2-40B4-BE49-F238E27FC236}">
                <a16:creationId xmlns:a16="http://schemas.microsoft.com/office/drawing/2014/main" id="{F833B01F-36BD-450F-B5C0-EF65B344678F}"/>
              </a:ext>
            </a:extLst>
          </p:cNvPr>
          <p:cNvPicPr>
            <a:picLocks noChangeAspect="1"/>
          </p:cNvPicPr>
          <p:nvPr/>
        </p:nvPicPr>
        <p:blipFill>
          <a:blip r:embed="rId3"/>
          <a:stretch>
            <a:fillRect/>
          </a:stretch>
        </p:blipFill>
        <p:spPr>
          <a:xfrm>
            <a:off x="4605755" y="5242566"/>
            <a:ext cx="1795940" cy="1087197"/>
          </a:xfrm>
          <a:prstGeom prst="rect">
            <a:avLst/>
          </a:prstGeom>
        </p:spPr>
      </p:pic>
    </p:spTree>
    <p:extLst>
      <p:ext uri="{BB962C8B-B14F-4D97-AF65-F5344CB8AC3E}">
        <p14:creationId xmlns:p14="http://schemas.microsoft.com/office/powerpoint/2010/main" val="1671210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3839D-B850-431D-AD8B-2F8CDC59544E}"/>
              </a:ext>
            </a:extLst>
          </p:cNvPr>
          <p:cNvSpPr>
            <a:spLocks noGrp="1"/>
          </p:cNvSpPr>
          <p:nvPr>
            <p:ph type="sldNum" sz="quarter" idx="13"/>
          </p:nvPr>
        </p:nvSpPr>
        <p:spPr/>
        <p:txBody>
          <a:bodyPr/>
          <a:lstStyle/>
          <a:p>
            <a:fld id="{B7D43D70-C499-F949-A9D0-D427CF5AA287}" type="slidenum">
              <a:rPr lang="en-US" smtClean="0"/>
              <a:pPr/>
              <a:t>10</a:t>
            </a:fld>
            <a:endParaRPr lang="en-US" dirty="0"/>
          </a:p>
        </p:txBody>
      </p:sp>
      <p:sp>
        <p:nvSpPr>
          <p:cNvPr id="3" name="Title 2">
            <a:extLst>
              <a:ext uri="{FF2B5EF4-FFF2-40B4-BE49-F238E27FC236}">
                <a16:creationId xmlns:a16="http://schemas.microsoft.com/office/drawing/2014/main" id="{99E435FC-9DD9-4040-850E-F0F928C724F7}"/>
              </a:ext>
            </a:extLst>
          </p:cNvPr>
          <p:cNvSpPr>
            <a:spLocks noGrp="1"/>
          </p:cNvSpPr>
          <p:nvPr>
            <p:ph type="title"/>
          </p:nvPr>
        </p:nvSpPr>
        <p:spPr/>
        <p:txBody>
          <a:bodyPr/>
          <a:lstStyle/>
          <a:p>
            <a:r>
              <a:rPr lang="en-US" dirty="0"/>
              <a:t>Flow and Time</a:t>
            </a:r>
          </a:p>
        </p:txBody>
      </p:sp>
      <p:sp>
        <p:nvSpPr>
          <p:cNvPr id="4" name="Text Placeholder 3">
            <a:extLst>
              <a:ext uri="{FF2B5EF4-FFF2-40B4-BE49-F238E27FC236}">
                <a16:creationId xmlns:a16="http://schemas.microsoft.com/office/drawing/2014/main" id="{E40B58D6-B2E8-4C44-9558-AE9436BFDB7B}"/>
              </a:ext>
            </a:extLst>
          </p:cNvPr>
          <p:cNvSpPr>
            <a:spLocks noGrp="1"/>
          </p:cNvSpPr>
          <p:nvPr>
            <p:ph type="body" sz="quarter" idx="17"/>
          </p:nvPr>
        </p:nvSpPr>
        <p:spPr>
          <a:xfrm>
            <a:off x="268154" y="1134737"/>
            <a:ext cx="11514377" cy="4732663"/>
          </a:xfrm>
        </p:spPr>
        <p:txBody>
          <a:bodyPr/>
          <a:lstStyle/>
          <a:p>
            <a:r>
              <a:rPr lang="en-US" i="1" dirty="0"/>
              <a:t>(Replace the instructions below)</a:t>
            </a:r>
          </a:p>
          <a:p>
            <a:endParaRPr lang="en-US" i="1" dirty="0"/>
          </a:p>
          <a:p>
            <a:r>
              <a:rPr lang="en-US" dirty="0"/>
              <a:t>Test out the tools for flows and time (60 minutes or less)</a:t>
            </a:r>
          </a:p>
          <a:p>
            <a:r>
              <a:rPr lang="en-US" dirty="0"/>
              <a:t>Watch a process in your project</a:t>
            </a:r>
          </a:p>
          <a:p>
            <a:r>
              <a:rPr lang="en-US" dirty="0"/>
              <a:t>Or try using the video on </a:t>
            </a:r>
            <a:r>
              <a:rPr lang="en-US" dirty="0" err="1"/>
              <a:t>youtube</a:t>
            </a:r>
            <a:r>
              <a:rPr lang="en-US" dirty="0"/>
              <a:t>  </a:t>
            </a:r>
          </a:p>
          <a:p>
            <a:r>
              <a:rPr lang="en-US" dirty="0">
                <a:hlinkClick r:id="rId2"/>
              </a:rPr>
              <a:t>https://www.youtube.com/watch?v=DSDbKPS-iwA&amp;feature=youtu.be</a:t>
            </a:r>
            <a:r>
              <a:rPr lang="en-US" dirty="0"/>
              <a:t> </a:t>
            </a:r>
          </a:p>
          <a:p>
            <a:r>
              <a:rPr lang="en-US" dirty="0"/>
              <a:t>Share a picture of the completed tools</a:t>
            </a:r>
          </a:p>
          <a:p>
            <a:r>
              <a:rPr lang="en-US" b="1" dirty="0">
                <a:solidFill>
                  <a:schemeClr val="accent6"/>
                </a:solidFill>
              </a:rPr>
              <a:t>Tools:  </a:t>
            </a:r>
            <a:r>
              <a:rPr lang="en-US" i="1" dirty="0">
                <a:solidFill>
                  <a:schemeClr val="tx1"/>
                </a:solidFill>
              </a:rPr>
              <a:t>Flows of Medicine, Time Definitions and Data Collection Tools </a:t>
            </a:r>
            <a:r>
              <a:rPr lang="en-US" i="1" dirty="0" err="1">
                <a:solidFill>
                  <a:schemeClr val="tx1"/>
                </a:solidFill>
              </a:rPr>
              <a:t>Packet_All</a:t>
            </a:r>
            <a:r>
              <a:rPr lang="en-US" i="1" dirty="0">
                <a:solidFill>
                  <a:schemeClr val="tx1"/>
                </a:solidFill>
              </a:rPr>
              <a:t> in one</a:t>
            </a:r>
          </a:p>
          <a:p>
            <a:r>
              <a:rPr lang="en-US" i="1" dirty="0">
                <a:solidFill>
                  <a:schemeClr val="tx1"/>
                </a:solidFill>
              </a:rPr>
              <a:t>Observation Practice Pharmacy Video Links</a:t>
            </a:r>
          </a:p>
          <a:p>
            <a:endParaRPr lang="en-US" dirty="0"/>
          </a:p>
        </p:txBody>
      </p:sp>
      <p:graphicFrame>
        <p:nvGraphicFramePr>
          <p:cNvPr id="5" name="Table 5">
            <a:extLst>
              <a:ext uri="{FF2B5EF4-FFF2-40B4-BE49-F238E27FC236}">
                <a16:creationId xmlns:a16="http://schemas.microsoft.com/office/drawing/2014/main" id="{22020218-9CA5-4C7A-9C71-703BF9A450AE}"/>
              </a:ext>
            </a:extLst>
          </p:cNvPr>
          <p:cNvGraphicFramePr>
            <a:graphicFrameLocks noGrp="1"/>
          </p:cNvGraphicFramePr>
          <p:nvPr>
            <p:extLst>
              <p:ext uri="{D42A27DB-BD31-4B8C-83A1-F6EECF244321}">
                <p14:modId xmlns:p14="http://schemas.microsoft.com/office/powerpoint/2010/main" val="3130188225"/>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Observing department layouts, processes and flow</a:t>
                      </a:r>
                    </a:p>
                  </a:txBody>
                  <a:tcPr marL="121888" marR="121888" marT="60944" marB="60944"/>
                </a:tc>
                <a:tc>
                  <a:txBody>
                    <a:bodyPr/>
                    <a:lstStyle/>
                    <a:p>
                      <a:pPr algn="l"/>
                      <a:r>
                        <a:rPr lang="en-US" sz="1600" dirty="0">
                          <a:solidFill>
                            <a:schemeClr val="tx2"/>
                          </a:solidFill>
                        </a:rPr>
                        <a:t>Week 3  Feb 16-21</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40454414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A61A2-E947-48E1-88DF-74054778F34C}"/>
              </a:ext>
            </a:extLst>
          </p:cNvPr>
          <p:cNvSpPr>
            <a:spLocks noGrp="1"/>
          </p:cNvSpPr>
          <p:nvPr>
            <p:ph type="sldNum" sz="quarter" idx="13"/>
          </p:nvPr>
        </p:nvSpPr>
        <p:spPr/>
        <p:txBody>
          <a:bodyPr/>
          <a:lstStyle/>
          <a:p>
            <a:fld id="{B7D43D70-C499-F949-A9D0-D427CF5AA287}" type="slidenum">
              <a:rPr lang="en-US" smtClean="0"/>
              <a:pPr/>
              <a:t>11</a:t>
            </a:fld>
            <a:endParaRPr lang="en-US" dirty="0"/>
          </a:p>
        </p:txBody>
      </p:sp>
      <p:sp>
        <p:nvSpPr>
          <p:cNvPr id="3" name="Title 2">
            <a:extLst>
              <a:ext uri="{FF2B5EF4-FFF2-40B4-BE49-F238E27FC236}">
                <a16:creationId xmlns:a16="http://schemas.microsoft.com/office/drawing/2014/main" id="{04A68A57-4494-4AEF-A7CB-39A75439B9A8}"/>
              </a:ext>
            </a:extLst>
          </p:cNvPr>
          <p:cNvSpPr>
            <a:spLocks noGrp="1"/>
          </p:cNvSpPr>
          <p:nvPr>
            <p:ph type="title"/>
          </p:nvPr>
        </p:nvSpPr>
        <p:spPr/>
        <p:txBody>
          <a:bodyPr/>
          <a:lstStyle/>
          <a:p>
            <a:r>
              <a:rPr lang="en-US" dirty="0"/>
              <a:t>5S</a:t>
            </a:r>
          </a:p>
        </p:txBody>
      </p:sp>
      <p:sp>
        <p:nvSpPr>
          <p:cNvPr id="4" name="Text Placeholder 3">
            <a:extLst>
              <a:ext uri="{FF2B5EF4-FFF2-40B4-BE49-F238E27FC236}">
                <a16:creationId xmlns:a16="http://schemas.microsoft.com/office/drawing/2014/main" id="{2F490E21-23A2-4BEF-A064-108EAC31A192}"/>
              </a:ext>
            </a:extLst>
          </p:cNvPr>
          <p:cNvSpPr>
            <a:spLocks noGrp="1"/>
          </p:cNvSpPr>
          <p:nvPr>
            <p:ph type="body" sz="quarter" idx="17"/>
          </p:nvPr>
        </p:nvSpPr>
        <p:spPr/>
        <p:txBody>
          <a:bodyPr/>
          <a:lstStyle/>
          <a:p>
            <a:r>
              <a:rPr lang="en-US" i="1" dirty="0"/>
              <a:t>(Replace the instructions below)</a:t>
            </a:r>
          </a:p>
          <a:p>
            <a:pPr marL="380897" indent="-380897">
              <a:buFont typeface="Arial" panose="020B0604020202020204" pitchFamily="34" charset="0"/>
              <a:buChar char="•"/>
            </a:pPr>
            <a:r>
              <a:rPr lang="en-US" dirty="0"/>
              <a:t>Select a physical or virtual space to organize.</a:t>
            </a:r>
          </a:p>
          <a:p>
            <a:pPr marL="380897" indent="-380897">
              <a:buFont typeface="Arial" panose="020B0604020202020204" pitchFamily="34" charset="0"/>
              <a:buChar char="•"/>
            </a:pPr>
            <a:r>
              <a:rPr lang="en-US" dirty="0"/>
              <a:t>Keep it small and simple (60-minutes)</a:t>
            </a:r>
          </a:p>
          <a:p>
            <a:pPr marL="380897" indent="-380897">
              <a:buFont typeface="Arial" panose="020B0604020202020204" pitchFamily="34" charset="0"/>
              <a:buChar char="•"/>
            </a:pPr>
            <a:r>
              <a:rPr lang="en-US" dirty="0"/>
              <a:t>Use the concepts of 5S to sort, simplify and standardize.</a:t>
            </a:r>
          </a:p>
          <a:p>
            <a:pPr marL="380897" indent="-380897">
              <a:buFont typeface="Arial" panose="020B0604020202020204" pitchFamily="34" charset="0"/>
              <a:buChar char="•"/>
            </a:pPr>
            <a:r>
              <a:rPr lang="en-US" dirty="0"/>
              <a:t>Create a sweep schedule and team agreements  to ensure compliance and control inputs</a:t>
            </a:r>
          </a:p>
          <a:p>
            <a:pPr marL="380897" indent="-380897">
              <a:buFont typeface="Arial" panose="020B0604020202020204" pitchFamily="34" charset="0"/>
              <a:buChar char="•"/>
            </a:pPr>
            <a:r>
              <a:rPr lang="en-US" dirty="0"/>
              <a:t>Share photos or screenshots of your improvement</a:t>
            </a:r>
          </a:p>
          <a:p>
            <a:pPr marL="380897" indent="-380897">
              <a:buFont typeface="Arial" panose="020B0604020202020204" pitchFamily="34" charset="0"/>
              <a:buChar char="•"/>
            </a:pPr>
            <a:r>
              <a:rPr lang="en-US" b="1" dirty="0">
                <a:solidFill>
                  <a:schemeClr val="accent6"/>
                </a:solidFill>
              </a:rPr>
              <a:t>Tools:  </a:t>
            </a:r>
            <a:r>
              <a:rPr lang="en-US" i="1" dirty="0">
                <a:solidFill>
                  <a:schemeClr val="tx1"/>
                </a:solidFill>
              </a:rPr>
              <a:t>5S Visual, 5S Levels of Achievement Grid</a:t>
            </a:r>
          </a:p>
          <a:p>
            <a:pPr marL="380897" indent="-380897">
              <a:buFont typeface="Arial" panose="020B0604020202020204" pitchFamily="34" charset="0"/>
              <a:buChar char="•"/>
            </a:pPr>
            <a:endParaRPr lang="en-US" dirty="0"/>
          </a:p>
          <a:p>
            <a:endParaRPr lang="en-US" dirty="0"/>
          </a:p>
        </p:txBody>
      </p:sp>
      <p:graphicFrame>
        <p:nvGraphicFramePr>
          <p:cNvPr id="5" name="Table 5">
            <a:extLst>
              <a:ext uri="{FF2B5EF4-FFF2-40B4-BE49-F238E27FC236}">
                <a16:creationId xmlns:a16="http://schemas.microsoft.com/office/drawing/2014/main" id="{96A28DD7-7E13-48D0-AC12-D214E7CD53A2}"/>
              </a:ext>
            </a:extLst>
          </p:cNvPr>
          <p:cNvGraphicFramePr>
            <a:graphicFrameLocks noGrp="1"/>
          </p:cNvGraphicFramePr>
          <p:nvPr>
            <p:extLst>
              <p:ext uri="{D42A27DB-BD31-4B8C-83A1-F6EECF244321}">
                <p14:modId xmlns:p14="http://schemas.microsoft.com/office/powerpoint/2010/main" val="2503067258"/>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Organizing physical or virtual workspaces</a:t>
                      </a:r>
                    </a:p>
                  </a:txBody>
                  <a:tcPr marL="121888" marR="121888" marT="60944" marB="60944"/>
                </a:tc>
                <a:tc>
                  <a:txBody>
                    <a:bodyPr/>
                    <a:lstStyle/>
                    <a:p>
                      <a:pPr algn="l"/>
                      <a:r>
                        <a:rPr lang="en-US" sz="1600" dirty="0">
                          <a:solidFill>
                            <a:schemeClr val="tx2"/>
                          </a:solidFill>
                        </a:rPr>
                        <a:t>Week 4  Feb 23-28</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38138632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DF8DFE-77B7-4E39-80A7-4CDCBD94ED1C}"/>
              </a:ext>
            </a:extLst>
          </p:cNvPr>
          <p:cNvSpPr>
            <a:spLocks noGrp="1"/>
          </p:cNvSpPr>
          <p:nvPr>
            <p:ph type="sldNum" sz="quarter" idx="13"/>
          </p:nvPr>
        </p:nvSpPr>
        <p:spPr/>
        <p:txBody>
          <a:bodyPr/>
          <a:lstStyle/>
          <a:p>
            <a:fld id="{B7D43D70-C499-F949-A9D0-D427CF5AA287}" type="slidenum">
              <a:rPr lang="en-US" smtClean="0"/>
              <a:pPr/>
              <a:t>12</a:t>
            </a:fld>
            <a:endParaRPr lang="en-US" dirty="0"/>
          </a:p>
        </p:txBody>
      </p:sp>
      <p:sp>
        <p:nvSpPr>
          <p:cNvPr id="3" name="Title 2">
            <a:extLst>
              <a:ext uri="{FF2B5EF4-FFF2-40B4-BE49-F238E27FC236}">
                <a16:creationId xmlns:a16="http://schemas.microsoft.com/office/drawing/2014/main" id="{710595A8-0969-4DAE-8F48-F3E146DB4D01}"/>
              </a:ext>
            </a:extLst>
          </p:cNvPr>
          <p:cNvSpPr>
            <a:spLocks noGrp="1"/>
          </p:cNvSpPr>
          <p:nvPr>
            <p:ph type="title"/>
          </p:nvPr>
        </p:nvSpPr>
        <p:spPr/>
        <p:txBody>
          <a:bodyPr/>
          <a:lstStyle/>
          <a:p>
            <a:r>
              <a:rPr lang="en-US" dirty="0"/>
              <a:t>PDSA</a:t>
            </a:r>
          </a:p>
        </p:txBody>
      </p:sp>
      <p:sp>
        <p:nvSpPr>
          <p:cNvPr id="4" name="Text Placeholder 3">
            <a:extLst>
              <a:ext uri="{FF2B5EF4-FFF2-40B4-BE49-F238E27FC236}">
                <a16:creationId xmlns:a16="http://schemas.microsoft.com/office/drawing/2014/main" id="{1BAFEE66-5809-42AE-B818-6EF4FF6F4840}"/>
              </a:ext>
            </a:extLst>
          </p:cNvPr>
          <p:cNvSpPr>
            <a:spLocks noGrp="1"/>
          </p:cNvSpPr>
          <p:nvPr>
            <p:ph type="body" sz="quarter" idx="17"/>
          </p:nvPr>
        </p:nvSpPr>
        <p:spPr/>
        <p:txBody>
          <a:bodyPr/>
          <a:lstStyle/>
          <a:p>
            <a:r>
              <a:rPr lang="en-US" i="1" dirty="0"/>
              <a:t>(Replace the instructions below)</a:t>
            </a:r>
          </a:p>
          <a:p>
            <a:pPr marL="380897" indent="-380897">
              <a:buFont typeface="Arial" panose="020B0604020202020204" pitchFamily="34" charset="0"/>
              <a:buChar char="•"/>
            </a:pPr>
            <a:r>
              <a:rPr lang="en-US" dirty="0"/>
              <a:t>Select a problem within your project (You can use opportunities from your waste walk)</a:t>
            </a:r>
          </a:p>
          <a:p>
            <a:pPr marL="380897" indent="-380897">
              <a:buFont typeface="Arial" panose="020B0604020202020204" pitchFamily="34" charset="0"/>
              <a:buChar char="•"/>
            </a:pPr>
            <a:r>
              <a:rPr lang="en-US" dirty="0"/>
              <a:t>Do a 5 whys and get to root cause (30 minutes)</a:t>
            </a:r>
          </a:p>
          <a:p>
            <a:pPr marL="380897" indent="-380897">
              <a:buFont typeface="Arial" panose="020B0604020202020204" pitchFamily="34" charset="0"/>
              <a:buChar char="•"/>
            </a:pPr>
            <a:r>
              <a:rPr lang="en-US" dirty="0"/>
              <a:t>Generate team ideas</a:t>
            </a:r>
          </a:p>
          <a:p>
            <a:pPr marL="380897" indent="-380897">
              <a:buFont typeface="Arial" panose="020B0604020202020204" pitchFamily="34" charset="0"/>
              <a:buChar char="•"/>
            </a:pPr>
            <a:r>
              <a:rPr lang="en-US" dirty="0"/>
              <a:t>Create a plan for a PDSA (90 minutes)</a:t>
            </a:r>
          </a:p>
          <a:p>
            <a:r>
              <a:rPr lang="en-US" b="1" dirty="0">
                <a:solidFill>
                  <a:schemeClr val="accent6"/>
                </a:solidFill>
              </a:rPr>
              <a:t>Tools: </a:t>
            </a:r>
            <a:r>
              <a:rPr lang="en-US" i="1" dirty="0">
                <a:solidFill>
                  <a:schemeClr val="tx1"/>
                </a:solidFill>
              </a:rPr>
              <a:t>5 Whys Worksheet, PDSA Worksheet</a:t>
            </a:r>
          </a:p>
          <a:p>
            <a:endParaRPr lang="en-US" dirty="0"/>
          </a:p>
        </p:txBody>
      </p:sp>
      <p:graphicFrame>
        <p:nvGraphicFramePr>
          <p:cNvPr id="5" name="Table 5">
            <a:extLst>
              <a:ext uri="{FF2B5EF4-FFF2-40B4-BE49-F238E27FC236}">
                <a16:creationId xmlns:a16="http://schemas.microsoft.com/office/drawing/2014/main" id="{C75274D9-83E9-4629-80F9-ACC61D840E23}"/>
              </a:ext>
            </a:extLst>
          </p:cNvPr>
          <p:cNvGraphicFramePr>
            <a:graphicFrameLocks noGrp="1"/>
          </p:cNvGraphicFramePr>
          <p:nvPr>
            <p:extLst>
              <p:ext uri="{D42A27DB-BD31-4B8C-83A1-F6EECF244321}">
                <p14:modId xmlns:p14="http://schemas.microsoft.com/office/powerpoint/2010/main" val="4200334704"/>
              </p:ext>
            </p:extLst>
          </p:nvPr>
        </p:nvGraphicFramePr>
        <p:xfrm>
          <a:off x="6801078" y="5282058"/>
          <a:ext cx="4853808" cy="13208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Exploring root cause analysis techniques</a:t>
                      </a:r>
                    </a:p>
                  </a:txBody>
                  <a:tcPr marL="121888" marR="121888" marT="60944" marB="60944"/>
                </a:tc>
                <a:tc>
                  <a:txBody>
                    <a:bodyPr/>
                    <a:lstStyle/>
                    <a:p>
                      <a:pPr algn="l"/>
                      <a:r>
                        <a:rPr lang="en-US" sz="1600" dirty="0">
                          <a:solidFill>
                            <a:schemeClr val="tx2"/>
                          </a:solidFill>
                        </a:rPr>
                        <a:t>Week 4  Feb 23-28</a:t>
                      </a:r>
                    </a:p>
                  </a:txBody>
                  <a:tcPr marL="121888" marR="121888" marT="60944" marB="60944"/>
                </a:tc>
                <a:extLst>
                  <a:ext uri="{0D108BD9-81ED-4DB2-BD59-A6C34878D82A}">
                    <a16:rowId xmlns:a16="http://schemas.microsoft.com/office/drawing/2014/main" val="2740623839"/>
                  </a:ext>
                </a:extLst>
              </a:tr>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Generating innovative ideas for improvement</a:t>
                      </a:r>
                    </a:p>
                  </a:txBody>
                  <a:tcPr marL="121888" marR="121888" marT="60944" marB="60944"/>
                </a:tc>
                <a:tc>
                  <a:txBody>
                    <a:bodyPr/>
                    <a:lstStyle/>
                    <a:p>
                      <a:pPr algn="l"/>
                      <a:r>
                        <a:rPr lang="en-US" sz="1600" dirty="0">
                          <a:solidFill>
                            <a:schemeClr val="tx2"/>
                          </a:solidFill>
                        </a:rPr>
                        <a:t>Week 4  Feb 23-28</a:t>
                      </a:r>
                    </a:p>
                  </a:txBody>
                  <a:tcPr marL="121888" marR="121888" marT="60944" marB="60944"/>
                </a:tc>
                <a:extLst>
                  <a:ext uri="{0D108BD9-81ED-4DB2-BD59-A6C34878D82A}">
                    <a16:rowId xmlns:a16="http://schemas.microsoft.com/office/drawing/2014/main" val="2651162608"/>
                  </a:ext>
                </a:extLst>
              </a:tr>
            </a:tbl>
          </a:graphicData>
        </a:graphic>
      </p:graphicFrame>
    </p:spTree>
    <p:extLst>
      <p:ext uri="{BB962C8B-B14F-4D97-AF65-F5344CB8AC3E}">
        <p14:creationId xmlns:p14="http://schemas.microsoft.com/office/powerpoint/2010/main" val="368226904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E24A20-0BCA-41A3-BC9F-9687AC46FCC1}"/>
              </a:ext>
            </a:extLst>
          </p:cNvPr>
          <p:cNvSpPr>
            <a:spLocks noGrp="1"/>
          </p:cNvSpPr>
          <p:nvPr>
            <p:ph type="sldNum" sz="quarter" idx="13"/>
          </p:nvPr>
        </p:nvSpPr>
        <p:spPr/>
        <p:txBody>
          <a:bodyPr/>
          <a:lstStyle/>
          <a:p>
            <a:fld id="{B7D43D70-C499-F949-A9D0-D427CF5AA287}" type="slidenum">
              <a:rPr lang="en-US" smtClean="0"/>
              <a:pPr/>
              <a:t>13</a:t>
            </a:fld>
            <a:endParaRPr lang="en-US" dirty="0"/>
          </a:p>
        </p:txBody>
      </p:sp>
      <p:sp>
        <p:nvSpPr>
          <p:cNvPr id="3" name="Title 2">
            <a:extLst>
              <a:ext uri="{FF2B5EF4-FFF2-40B4-BE49-F238E27FC236}">
                <a16:creationId xmlns:a16="http://schemas.microsoft.com/office/drawing/2014/main" id="{8480454A-8B6B-41AF-A663-A0A997A61655}"/>
              </a:ext>
            </a:extLst>
          </p:cNvPr>
          <p:cNvSpPr>
            <a:spLocks noGrp="1"/>
          </p:cNvSpPr>
          <p:nvPr>
            <p:ph type="title"/>
          </p:nvPr>
        </p:nvSpPr>
        <p:spPr/>
        <p:txBody>
          <a:bodyPr/>
          <a:lstStyle/>
          <a:p>
            <a:r>
              <a:rPr lang="en-US" dirty="0"/>
              <a:t>Mistake-Proofing</a:t>
            </a:r>
          </a:p>
        </p:txBody>
      </p:sp>
      <p:sp>
        <p:nvSpPr>
          <p:cNvPr id="4" name="Text Placeholder 3">
            <a:extLst>
              <a:ext uri="{FF2B5EF4-FFF2-40B4-BE49-F238E27FC236}">
                <a16:creationId xmlns:a16="http://schemas.microsoft.com/office/drawing/2014/main" id="{520B509F-21AF-41FB-A2E6-3AD6DFD0B062}"/>
              </a:ext>
            </a:extLst>
          </p:cNvPr>
          <p:cNvSpPr>
            <a:spLocks noGrp="1"/>
          </p:cNvSpPr>
          <p:nvPr>
            <p:ph type="body" sz="quarter" idx="17"/>
          </p:nvPr>
        </p:nvSpPr>
        <p:spPr>
          <a:xfrm>
            <a:off x="268154" y="1384663"/>
            <a:ext cx="11647989" cy="4482737"/>
          </a:xfrm>
        </p:spPr>
        <p:txBody>
          <a:bodyPr/>
          <a:lstStyle/>
          <a:p>
            <a:r>
              <a:rPr lang="en-US" i="1" dirty="0"/>
              <a:t>(Replace the instructions below)</a:t>
            </a:r>
          </a:p>
          <a:p>
            <a:pPr indent="-342900">
              <a:spcBef>
                <a:spcPts val="0"/>
              </a:spcBef>
              <a:buFont typeface="Arial" panose="020B0604020202020204" pitchFamily="34" charset="0"/>
              <a:buChar char="•"/>
            </a:pPr>
            <a:r>
              <a:rPr lang="en-US" sz="1800" dirty="0"/>
              <a:t>Describe the definitions of mistake-proofing to your team: inspection, standard work, visual controls and devices</a:t>
            </a:r>
          </a:p>
          <a:p>
            <a:pPr lvl="0" indent="-342900">
              <a:spcBef>
                <a:spcPts val="0"/>
              </a:spcBef>
              <a:buFont typeface="Arial" panose="020B0604020202020204" pitchFamily="34" charset="0"/>
              <a:buChar char="•"/>
            </a:pPr>
            <a:r>
              <a:rPr lang="en-US" sz="1800" b="1" dirty="0"/>
              <a:t>Walk through your area </a:t>
            </a:r>
            <a:r>
              <a:rPr lang="en-US" sz="1800" dirty="0"/>
              <a:t>with your team (physically or virtually) to identify mistake-proofing countermeasures in place, mistake- prone situations and defects</a:t>
            </a:r>
          </a:p>
          <a:p>
            <a:pPr indent="-342900">
              <a:spcBef>
                <a:spcPts val="0"/>
              </a:spcBef>
              <a:buFont typeface="Arial" panose="020B0604020202020204" pitchFamily="34" charset="0"/>
              <a:buChar char="•"/>
            </a:pPr>
            <a:r>
              <a:rPr lang="en-US" sz="1800" dirty="0"/>
              <a:t>Take pictures or capture screen shots to document the mistake-proofing elements and mistake-prone situations</a:t>
            </a:r>
          </a:p>
          <a:p>
            <a:pPr indent="-228543">
              <a:spcBef>
                <a:spcPts val="0"/>
              </a:spcBef>
              <a:buFont typeface="Arial" panose="020B0604020202020204" pitchFamily="34" charset="0"/>
              <a:buChar char="•"/>
            </a:pPr>
            <a:r>
              <a:rPr lang="en-US" sz="1800" dirty="0"/>
              <a:t>  Things to consider: What signals us that there is a problem? How do we track and trend  problems? How do we solve problems?</a:t>
            </a:r>
          </a:p>
          <a:p>
            <a:pPr>
              <a:spcBef>
                <a:spcPts val="0"/>
              </a:spcBef>
            </a:pPr>
            <a:r>
              <a:rPr lang="en-US" sz="1800" dirty="0"/>
              <a:t>How can you </a:t>
            </a:r>
            <a:r>
              <a:rPr lang="en-US" sz="1800" b="1" dirty="0"/>
              <a:t>apply</a:t>
            </a:r>
            <a:r>
              <a:rPr lang="en-US" sz="1800" dirty="0"/>
              <a:t> the elements of mistake-proofing to the ideas generated for your</a:t>
            </a:r>
            <a:r>
              <a:rPr lang="en-US" sz="1800" b="1" dirty="0"/>
              <a:t> PDSA</a:t>
            </a:r>
            <a:r>
              <a:rPr lang="en-US" sz="1800" dirty="0"/>
              <a:t>?</a:t>
            </a:r>
          </a:p>
          <a:p>
            <a:pPr lvl="0">
              <a:spcBef>
                <a:spcPts val="0"/>
              </a:spcBef>
            </a:pPr>
            <a:r>
              <a:rPr lang="en-US" sz="1800" b="1" dirty="0"/>
              <a:t>Share: </a:t>
            </a:r>
            <a:r>
              <a:rPr lang="en-US" sz="1800" dirty="0"/>
              <a:t>Pictures of mistake-proofing elements and mistake-prone situations and updates on your PDSA</a:t>
            </a:r>
          </a:p>
          <a:p>
            <a:pPr>
              <a:spcBef>
                <a:spcPts val="0"/>
              </a:spcBef>
            </a:pPr>
            <a:r>
              <a:rPr lang="en-US" sz="1800" b="1" dirty="0">
                <a:solidFill>
                  <a:schemeClr val="accent6"/>
                </a:solidFill>
              </a:rPr>
              <a:t>Tools:  </a:t>
            </a:r>
            <a:r>
              <a:rPr lang="en-US" sz="1800" i="1" dirty="0">
                <a:solidFill>
                  <a:schemeClr val="tx1"/>
                </a:solidFill>
              </a:rPr>
              <a:t>Basic Elements of Mistake-Proofing, PDSA Worksheet. Standard Process Template</a:t>
            </a:r>
          </a:p>
          <a:p>
            <a:pPr lvl="0">
              <a:spcBef>
                <a:spcPts val="0"/>
              </a:spcBef>
            </a:pPr>
            <a:endParaRPr lang="en-US" sz="1800" dirty="0"/>
          </a:p>
          <a:p>
            <a:endParaRPr lang="en-US" dirty="0"/>
          </a:p>
        </p:txBody>
      </p:sp>
      <p:graphicFrame>
        <p:nvGraphicFramePr>
          <p:cNvPr id="5" name="Table 5">
            <a:extLst>
              <a:ext uri="{FF2B5EF4-FFF2-40B4-BE49-F238E27FC236}">
                <a16:creationId xmlns:a16="http://schemas.microsoft.com/office/drawing/2014/main" id="{8040B082-1135-41BB-A4C9-6E70C324E2C0}"/>
              </a:ext>
            </a:extLst>
          </p:cNvPr>
          <p:cNvGraphicFramePr>
            <a:graphicFrameLocks noGrp="1"/>
          </p:cNvGraphicFramePr>
          <p:nvPr>
            <p:extLst>
              <p:ext uri="{D42A27DB-BD31-4B8C-83A1-F6EECF244321}">
                <p14:modId xmlns:p14="http://schemas.microsoft.com/office/powerpoint/2010/main" val="1720506847"/>
              </p:ext>
            </p:extLst>
          </p:nvPr>
        </p:nvGraphicFramePr>
        <p:xfrm>
          <a:off x="6633595" y="5951469"/>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Using PDSA for small tests of change</a:t>
                      </a:r>
                    </a:p>
                  </a:txBody>
                  <a:tcPr marL="121888" marR="121888" marT="60944" marB="60944"/>
                </a:tc>
                <a:tc>
                  <a:txBody>
                    <a:bodyPr/>
                    <a:lstStyle/>
                    <a:p>
                      <a:pPr algn="l"/>
                      <a:r>
                        <a:rPr lang="en-US" sz="1600" dirty="0">
                          <a:solidFill>
                            <a:schemeClr val="tx2"/>
                          </a:solidFill>
                        </a:rPr>
                        <a:t>Week 5  Mar 2-7</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4658735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E8F8F0-45A4-46CB-90B1-541A74A35A9A}"/>
              </a:ext>
            </a:extLst>
          </p:cNvPr>
          <p:cNvSpPr>
            <a:spLocks noGrp="1"/>
          </p:cNvSpPr>
          <p:nvPr>
            <p:ph type="sldNum" sz="quarter" idx="13"/>
          </p:nvPr>
        </p:nvSpPr>
        <p:spPr/>
        <p:txBody>
          <a:bodyPr/>
          <a:lstStyle/>
          <a:p>
            <a:fld id="{B7D43D70-C499-F949-A9D0-D427CF5AA287}" type="slidenum">
              <a:rPr lang="en-US" smtClean="0"/>
              <a:pPr/>
              <a:t>14</a:t>
            </a:fld>
            <a:endParaRPr lang="en-US" dirty="0"/>
          </a:p>
        </p:txBody>
      </p:sp>
      <p:sp>
        <p:nvSpPr>
          <p:cNvPr id="3" name="Title 2">
            <a:extLst>
              <a:ext uri="{FF2B5EF4-FFF2-40B4-BE49-F238E27FC236}">
                <a16:creationId xmlns:a16="http://schemas.microsoft.com/office/drawing/2014/main" id="{CA8066E4-D1A4-43ED-A446-F7AB2ADF753C}"/>
              </a:ext>
            </a:extLst>
          </p:cNvPr>
          <p:cNvSpPr>
            <a:spLocks noGrp="1"/>
          </p:cNvSpPr>
          <p:nvPr>
            <p:ph type="title"/>
          </p:nvPr>
        </p:nvSpPr>
        <p:spPr/>
        <p:txBody>
          <a:bodyPr/>
          <a:lstStyle/>
          <a:p>
            <a:r>
              <a:rPr lang="en-US" dirty="0"/>
              <a:t>Setup Reduction</a:t>
            </a:r>
          </a:p>
        </p:txBody>
      </p:sp>
      <p:sp>
        <p:nvSpPr>
          <p:cNvPr id="4" name="Text Placeholder 3">
            <a:extLst>
              <a:ext uri="{FF2B5EF4-FFF2-40B4-BE49-F238E27FC236}">
                <a16:creationId xmlns:a16="http://schemas.microsoft.com/office/drawing/2014/main" id="{75C4DA97-DA05-4B9E-81C3-015CAA4307C8}"/>
              </a:ext>
            </a:extLst>
          </p:cNvPr>
          <p:cNvSpPr>
            <a:spLocks noGrp="1"/>
          </p:cNvSpPr>
          <p:nvPr>
            <p:ph type="body" sz="quarter" idx="17"/>
          </p:nvPr>
        </p:nvSpPr>
        <p:spPr>
          <a:xfrm>
            <a:off x="268154" y="1358537"/>
            <a:ext cx="11514377" cy="4508863"/>
          </a:xfrm>
        </p:spPr>
        <p:txBody>
          <a:bodyPr/>
          <a:lstStyle/>
          <a:p>
            <a:r>
              <a:rPr lang="en-US" sz="2200" i="1" dirty="0"/>
              <a:t>(Replace the instructions below)</a:t>
            </a:r>
          </a:p>
          <a:p>
            <a:r>
              <a:rPr lang="en-US" sz="2200" dirty="0"/>
              <a:t>Review your waste walk and time study for opportunities reduce setup or improve efficiency</a:t>
            </a:r>
          </a:p>
          <a:p>
            <a:r>
              <a:rPr lang="en-US" sz="2200" dirty="0"/>
              <a:t>Create a kit, template or other setup reduction countermeasure to reduce the waste </a:t>
            </a:r>
          </a:p>
          <a:p>
            <a:r>
              <a:rPr lang="en-US" sz="2200" dirty="0"/>
              <a:t>Document any new standard work that is generated</a:t>
            </a:r>
          </a:p>
          <a:p>
            <a:r>
              <a:rPr lang="en-US" sz="2200" dirty="0"/>
              <a:t>How can you </a:t>
            </a:r>
            <a:r>
              <a:rPr lang="en-US" sz="2200" b="1" dirty="0"/>
              <a:t>apply</a:t>
            </a:r>
            <a:r>
              <a:rPr lang="en-US" sz="2200" dirty="0"/>
              <a:t> the elements of setup reduction to the ideas generated for your</a:t>
            </a:r>
            <a:r>
              <a:rPr lang="en-US" sz="2200" b="1" dirty="0"/>
              <a:t> PDSA</a:t>
            </a:r>
            <a:r>
              <a:rPr lang="en-US" sz="2200" dirty="0"/>
              <a:t>?</a:t>
            </a:r>
          </a:p>
          <a:p>
            <a:r>
              <a:rPr lang="en-US" sz="2200" b="1" dirty="0"/>
              <a:t>Share: </a:t>
            </a:r>
            <a:r>
              <a:rPr lang="en-US" sz="2200" dirty="0"/>
              <a:t>Pictures of your work and updates on your PDSA as needed</a:t>
            </a:r>
          </a:p>
          <a:p>
            <a:pPr lvl="0">
              <a:spcBef>
                <a:spcPts val="0"/>
              </a:spcBef>
            </a:pPr>
            <a:endParaRPr lang="en-US" sz="2200" dirty="0"/>
          </a:p>
          <a:p>
            <a:pPr>
              <a:spcBef>
                <a:spcPts val="0"/>
              </a:spcBef>
            </a:pPr>
            <a:r>
              <a:rPr lang="en-US" sz="2200" b="1" dirty="0">
                <a:solidFill>
                  <a:schemeClr val="accent6"/>
                </a:solidFill>
              </a:rPr>
              <a:t>Tools:  </a:t>
            </a:r>
            <a:r>
              <a:rPr lang="en-US" sz="2200" i="1" dirty="0">
                <a:solidFill>
                  <a:schemeClr val="tx1"/>
                </a:solidFill>
              </a:rPr>
              <a:t>Setup Reduction Descriptions, PDSA Worksheet. Standard Process Template</a:t>
            </a:r>
          </a:p>
          <a:p>
            <a:endParaRPr lang="en-US" dirty="0"/>
          </a:p>
        </p:txBody>
      </p:sp>
      <p:graphicFrame>
        <p:nvGraphicFramePr>
          <p:cNvPr id="5" name="Table 5">
            <a:extLst>
              <a:ext uri="{FF2B5EF4-FFF2-40B4-BE49-F238E27FC236}">
                <a16:creationId xmlns:a16="http://schemas.microsoft.com/office/drawing/2014/main" id="{82D9FE38-B82F-420C-9F34-DD6935787404}"/>
              </a:ext>
            </a:extLst>
          </p:cNvPr>
          <p:cNvGraphicFramePr>
            <a:graphicFrameLocks noGrp="1"/>
          </p:cNvGraphicFramePr>
          <p:nvPr>
            <p:extLst>
              <p:ext uri="{D42A27DB-BD31-4B8C-83A1-F6EECF244321}">
                <p14:modId xmlns:p14="http://schemas.microsoft.com/office/powerpoint/2010/main" val="1377787842"/>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Designing efficiency into workflows</a:t>
                      </a:r>
                    </a:p>
                  </a:txBody>
                  <a:tcPr marL="121888" marR="121888" marT="60944" marB="60944"/>
                </a:tc>
                <a:tc>
                  <a:txBody>
                    <a:bodyPr/>
                    <a:lstStyle/>
                    <a:p>
                      <a:pPr algn="l"/>
                      <a:r>
                        <a:rPr lang="en-US" sz="1600" dirty="0">
                          <a:solidFill>
                            <a:schemeClr val="tx2"/>
                          </a:solidFill>
                        </a:rPr>
                        <a:t>Week 6 Mar9-14</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165975876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13416-AF8C-4EB0-A21E-A8FD1CA4AF5F}"/>
              </a:ext>
            </a:extLst>
          </p:cNvPr>
          <p:cNvSpPr>
            <a:spLocks noGrp="1"/>
          </p:cNvSpPr>
          <p:nvPr>
            <p:ph type="sldNum" sz="quarter" idx="13"/>
          </p:nvPr>
        </p:nvSpPr>
        <p:spPr/>
        <p:txBody>
          <a:bodyPr/>
          <a:lstStyle/>
          <a:p>
            <a:fld id="{B7D43D70-C499-F949-A9D0-D427CF5AA287}" type="slidenum">
              <a:rPr lang="en-US" smtClean="0"/>
              <a:pPr/>
              <a:t>15</a:t>
            </a:fld>
            <a:endParaRPr lang="en-US" dirty="0"/>
          </a:p>
        </p:txBody>
      </p:sp>
      <p:sp>
        <p:nvSpPr>
          <p:cNvPr id="3" name="Title 2">
            <a:extLst>
              <a:ext uri="{FF2B5EF4-FFF2-40B4-BE49-F238E27FC236}">
                <a16:creationId xmlns:a16="http://schemas.microsoft.com/office/drawing/2014/main" id="{043C99D6-37E4-4697-B621-ABE95B65F456}"/>
              </a:ext>
            </a:extLst>
          </p:cNvPr>
          <p:cNvSpPr>
            <a:spLocks noGrp="1"/>
          </p:cNvSpPr>
          <p:nvPr>
            <p:ph type="title"/>
          </p:nvPr>
        </p:nvSpPr>
        <p:spPr/>
        <p:txBody>
          <a:bodyPr/>
          <a:lstStyle/>
          <a:p>
            <a:r>
              <a:rPr lang="en-US" dirty="0"/>
              <a:t>Practicing daily routines to sustain change</a:t>
            </a:r>
          </a:p>
        </p:txBody>
      </p:sp>
      <p:sp>
        <p:nvSpPr>
          <p:cNvPr id="4" name="Text Placeholder 3">
            <a:extLst>
              <a:ext uri="{FF2B5EF4-FFF2-40B4-BE49-F238E27FC236}">
                <a16:creationId xmlns:a16="http://schemas.microsoft.com/office/drawing/2014/main" id="{167ABB80-E77C-458C-B374-5A3E5EAD32E2}"/>
              </a:ext>
            </a:extLst>
          </p:cNvPr>
          <p:cNvSpPr>
            <a:spLocks noGrp="1"/>
          </p:cNvSpPr>
          <p:nvPr>
            <p:ph type="body" sz="quarter" idx="17"/>
          </p:nvPr>
        </p:nvSpPr>
        <p:spPr/>
        <p:txBody>
          <a:bodyPr/>
          <a:lstStyle/>
          <a:p>
            <a:r>
              <a:rPr lang="en-US" i="1" dirty="0"/>
              <a:t>(Replace the instructions below)</a:t>
            </a:r>
          </a:p>
          <a:p>
            <a:endParaRPr lang="en-US" dirty="0"/>
          </a:p>
          <a:p>
            <a:r>
              <a:rPr lang="en-US" dirty="0"/>
              <a:t>Re-measure, review, revise daily, weekly, monthly performance metrics</a:t>
            </a:r>
          </a:p>
          <a:p>
            <a:r>
              <a:rPr lang="en-US" dirty="0"/>
              <a:t>Establish daily  leadership routines including huddling, auditing and rounding</a:t>
            </a:r>
          </a:p>
          <a:p>
            <a:r>
              <a:rPr lang="en-US" sz="2400" b="1" dirty="0"/>
              <a:t>Share: </a:t>
            </a:r>
            <a:r>
              <a:rPr lang="en-US" sz="2400" dirty="0"/>
              <a:t>Pictures of your work and updates on your PDSA as needed</a:t>
            </a:r>
          </a:p>
          <a:p>
            <a:pPr lvl="0">
              <a:spcBef>
                <a:spcPts val="0"/>
              </a:spcBef>
            </a:pPr>
            <a:endParaRPr lang="en-US" sz="2400" dirty="0"/>
          </a:p>
          <a:p>
            <a:pPr>
              <a:spcBef>
                <a:spcPts val="0"/>
              </a:spcBef>
            </a:pPr>
            <a:r>
              <a:rPr lang="en-US" sz="2400" b="1" dirty="0">
                <a:solidFill>
                  <a:schemeClr val="accent6"/>
                </a:solidFill>
              </a:rPr>
              <a:t>Tools:  </a:t>
            </a:r>
            <a:r>
              <a:rPr lang="en-US" sz="2400" i="1" dirty="0">
                <a:solidFill>
                  <a:schemeClr val="tx1"/>
                </a:solidFill>
              </a:rPr>
              <a:t>Leader Standard Work Checklists</a:t>
            </a:r>
          </a:p>
          <a:p>
            <a:pPr marL="380897" indent="-380897">
              <a:buFont typeface="Arial" panose="020B0604020202020204" pitchFamily="34" charset="0"/>
              <a:buChar char="•"/>
            </a:pPr>
            <a:endParaRPr lang="en-US" dirty="0"/>
          </a:p>
          <a:p>
            <a:endParaRPr lang="en-US" dirty="0"/>
          </a:p>
        </p:txBody>
      </p:sp>
      <p:graphicFrame>
        <p:nvGraphicFramePr>
          <p:cNvPr id="5" name="Table 5">
            <a:extLst>
              <a:ext uri="{FF2B5EF4-FFF2-40B4-BE49-F238E27FC236}">
                <a16:creationId xmlns:a16="http://schemas.microsoft.com/office/drawing/2014/main" id="{D0A4C0F4-B916-45EE-9981-9AEC32B02457}"/>
              </a:ext>
            </a:extLst>
          </p:cNvPr>
          <p:cNvGraphicFramePr>
            <a:graphicFrameLocks noGrp="1"/>
          </p:cNvGraphicFramePr>
          <p:nvPr>
            <p:extLst>
              <p:ext uri="{D42A27DB-BD31-4B8C-83A1-F6EECF244321}">
                <p14:modId xmlns:p14="http://schemas.microsoft.com/office/powerpoint/2010/main" val="2863968713"/>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Practicing daily routines to sustain change</a:t>
                      </a:r>
                    </a:p>
                  </a:txBody>
                  <a:tcPr marL="121888" marR="121888" marT="60944" marB="60944"/>
                </a:tc>
                <a:tc>
                  <a:txBody>
                    <a:bodyPr/>
                    <a:lstStyle/>
                    <a:p>
                      <a:pPr algn="l"/>
                      <a:r>
                        <a:rPr lang="en-US" sz="1600" dirty="0">
                          <a:solidFill>
                            <a:schemeClr val="tx2"/>
                          </a:solidFill>
                        </a:rPr>
                        <a:t>Week 7 Mar 16-21</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34065812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CB0566-EDB6-4199-A290-B66C63A7AAA4}"/>
              </a:ext>
            </a:extLst>
          </p:cNvPr>
          <p:cNvSpPr>
            <a:spLocks noGrp="1"/>
          </p:cNvSpPr>
          <p:nvPr>
            <p:ph type="title"/>
          </p:nvPr>
        </p:nvSpPr>
        <p:spPr>
          <a:xfrm>
            <a:off x="269312" y="192756"/>
            <a:ext cx="9093922" cy="1356120"/>
          </a:xfrm>
        </p:spPr>
        <p:txBody>
          <a:bodyPr/>
          <a:lstStyle/>
          <a:p>
            <a:r>
              <a:rPr lang="en-US" dirty="0"/>
              <a:t>Visual Management Board Assessment</a:t>
            </a:r>
            <a:br>
              <a:rPr lang="en-US" dirty="0"/>
            </a:br>
            <a:endParaRPr lang="en-US" sz="2399" dirty="0"/>
          </a:p>
        </p:txBody>
      </p:sp>
      <p:sp>
        <p:nvSpPr>
          <p:cNvPr id="7" name="Text Placeholder 6">
            <a:extLst>
              <a:ext uri="{FF2B5EF4-FFF2-40B4-BE49-F238E27FC236}">
                <a16:creationId xmlns:a16="http://schemas.microsoft.com/office/drawing/2014/main" id="{26BE8AB0-BAF6-4293-9B97-BCB415EC33DD}"/>
              </a:ext>
            </a:extLst>
          </p:cNvPr>
          <p:cNvSpPr>
            <a:spLocks noGrp="1"/>
          </p:cNvSpPr>
          <p:nvPr>
            <p:ph type="body" sz="quarter" idx="14"/>
          </p:nvPr>
        </p:nvSpPr>
        <p:spPr>
          <a:xfrm>
            <a:off x="268157" y="1573252"/>
            <a:ext cx="6078853" cy="4189631"/>
          </a:xfrm>
        </p:spPr>
        <p:txBody>
          <a:bodyPr/>
          <a:lstStyle/>
          <a:p>
            <a:pPr>
              <a:buClr>
                <a:schemeClr val="bg2"/>
              </a:buClr>
            </a:pPr>
            <a:r>
              <a:rPr lang="en-US" i="1" dirty="0"/>
              <a:t>(Replace the instructions below)</a:t>
            </a:r>
          </a:p>
          <a:p>
            <a:pPr marL="380897" indent="-380897">
              <a:buClr>
                <a:schemeClr val="bg2"/>
              </a:buClr>
              <a:buFont typeface="Arial" panose="020B0604020202020204" pitchFamily="34" charset="0"/>
              <a:buChar char="•"/>
            </a:pPr>
            <a:endParaRPr lang="en-US" dirty="0"/>
          </a:p>
          <a:p>
            <a:pPr marL="380897" indent="-380897">
              <a:buClr>
                <a:schemeClr val="bg2"/>
              </a:buClr>
              <a:buFont typeface="Arial" panose="020B0604020202020204" pitchFamily="34" charset="0"/>
              <a:buChar char="•"/>
            </a:pPr>
            <a:r>
              <a:rPr lang="en-US" dirty="0"/>
              <a:t>Use the daily management audit tool to assess your area with the leadership team</a:t>
            </a:r>
          </a:p>
          <a:p>
            <a:pPr marL="380897" indent="-380897">
              <a:buClr>
                <a:schemeClr val="bg2"/>
              </a:buClr>
              <a:buFont typeface="Arial" panose="020B0604020202020204" pitchFamily="34" charset="0"/>
              <a:buChar char="•"/>
            </a:pPr>
            <a:r>
              <a:rPr lang="en-US" dirty="0"/>
              <a:t>Discuss the elements of world-class management and daily management</a:t>
            </a:r>
          </a:p>
          <a:p>
            <a:pPr marL="380897" indent="-380897">
              <a:buClr>
                <a:schemeClr val="bg2"/>
              </a:buClr>
              <a:buFont typeface="Arial" panose="020B0604020202020204" pitchFamily="34" charset="0"/>
              <a:buChar char="•"/>
            </a:pPr>
            <a:r>
              <a:rPr lang="en-US" dirty="0"/>
              <a:t>Identify opportunities for improvement, create implementation plans for removing waste and 5S.</a:t>
            </a:r>
          </a:p>
          <a:p>
            <a:r>
              <a:rPr lang="en-US" b="1" dirty="0"/>
              <a:t>Products:</a:t>
            </a:r>
          </a:p>
          <a:p>
            <a:pPr marL="380897" indent="-380897">
              <a:buClr>
                <a:schemeClr val="bg2"/>
              </a:buClr>
              <a:buFont typeface="Arial" panose="020B0604020202020204" pitchFamily="34" charset="0"/>
              <a:buChar char="•"/>
            </a:pPr>
            <a:r>
              <a:rPr lang="en-US" dirty="0"/>
              <a:t>Completed daily management audit tool.</a:t>
            </a:r>
          </a:p>
          <a:p>
            <a:endParaRPr lang="en-US" dirty="0"/>
          </a:p>
          <a:p>
            <a:endParaRPr lang="en-US" dirty="0"/>
          </a:p>
          <a:p>
            <a:endParaRPr lang="en-US" b="1" dirty="0"/>
          </a:p>
        </p:txBody>
      </p:sp>
      <p:sp>
        <p:nvSpPr>
          <p:cNvPr id="2" name="Slide Number Placeholder 1">
            <a:extLst>
              <a:ext uri="{FF2B5EF4-FFF2-40B4-BE49-F238E27FC236}">
                <a16:creationId xmlns:a16="http://schemas.microsoft.com/office/drawing/2014/main" id="{9C58E091-3520-4E8E-B4F9-CFA400660798}"/>
              </a:ext>
            </a:extLst>
          </p:cNvPr>
          <p:cNvSpPr>
            <a:spLocks noGrp="1"/>
          </p:cNvSpPr>
          <p:nvPr>
            <p:ph type="sldNum" sz="quarter" idx="4"/>
          </p:nvPr>
        </p:nvSpPr>
        <p:spPr/>
        <p:txBody>
          <a:bodyPr/>
          <a:lstStyle/>
          <a:p>
            <a:fld id="{B7D43D70-C499-F949-A9D0-D427CF5AA287}" type="slidenum">
              <a:rPr lang="en-US" smtClean="0"/>
              <a:pPr/>
              <a:t>16</a:t>
            </a:fld>
            <a:endParaRPr lang="en-US" dirty="0"/>
          </a:p>
        </p:txBody>
      </p:sp>
      <p:pic>
        <p:nvPicPr>
          <p:cNvPr id="8" name="Content Placeholder 4">
            <a:extLst>
              <a:ext uri="{FF2B5EF4-FFF2-40B4-BE49-F238E27FC236}">
                <a16:creationId xmlns:a16="http://schemas.microsoft.com/office/drawing/2014/main" id="{43BF2E54-32AF-41E2-9859-8FD6F5B3EF0F}"/>
              </a:ext>
            </a:extLst>
          </p:cNvPr>
          <p:cNvPicPr>
            <a:picLocks noGrp="1" noChangeAspect="1"/>
          </p:cNvPicPr>
          <p:nvPr>
            <p:ph sz="quarter" idx="15"/>
          </p:nvPr>
        </p:nvPicPr>
        <p:blipFill>
          <a:blip r:embed="rId3"/>
          <a:stretch>
            <a:fillRect/>
          </a:stretch>
        </p:blipFill>
        <p:spPr>
          <a:xfrm>
            <a:off x="6908006" y="1704975"/>
            <a:ext cx="4467225" cy="3448050"/>
          </a:xfrm>
          <a:prstGeom prst="rect">
            <a:avLst/>
          </a:prstGeom>
          <a:ln>
            <a:solidFill>
              <a:schemeClr val="tx2"/>
            </a:solidFill>
          </a:ln>
          <a:effectLst/>
        </p:spPr>
      </p:pic>
      <p:graphicFrame>
        <p:nvGraphicFramePr>
          <p:cNvPr id="6" name="Table 5">
            <a:extLst>
              <a:ext uri="{FF2B5EF4-FFF2-40B4-BE49-F238E27FC236}">
                <a16:creationId xmlns:a16="http://schemas.microsoft.com/office/drawing/2014/main" id="{2B8B3CF0-B496-4462-BB7C-4CDF15FE7BD3}"/>
              </a:ext>
            </a:extLst>
          </p:cNvPr>
          <p:cNvGraphicFramePr>
            <a:graphicFrameLocks noGrp="1"/>
          </p:cNvGraphicFramePr>
          <p:nvPr>
            <p:extLst>
              <p:ext uri="{D42A27DB-BD31-4B8C-83A1-F6EECF244321}">
                <p14:modId xmlns:p14="http://schemas.microsoft.com/office/powerpoint/2010/main" val="717871664"/>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Operationalizing Improvements</a:t>
                      </a:r>
                    </a:p>
                  </a:txBody>
                  <a:tcPr marL="121888" marR="121888" marT="60944" marB="60944"/>
                </a:tc>
                <a:tc>
                  <a:txBody>
                    <a:bodyPr/>
                    <a:lstStyle/>
                    <a:p>
                      <a:pPr algn="l"/>
                      <a:r>
                        <a:rPr lang="en-US" sz="1600" dirty="0">
                          <a:solidFill>
                            <a:schemeClr val="tx2"/>
                          </a:solidFill>
                        </a:rPr>
                        <a:t>Future State</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5058392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4DEC36-400A-455B-AD72-93D82CCC2887}"/>
              </a:ext>
            </a:extLst>
          </p:cNvPr>
          <p:cNvSpPr>
            <a:spLocks noGrp="1"/>
          </p:cNvSpPr>
          <p:nvPr>
            <p:ph type="sldNum" sz="quarter" idx="13"/>
          </p:nvPr>
        </p:nvSpPr>
        <p:spPr/>
        <p:txBody>
          <a:bodyPr/>
          <a:lstStyle/>
          <a:p>
            <a:fld id="{B7D43D70-C499-F949-A9D0-D427CF5AA287}" type="slidenum">
              <a:rPr lang="en-US" smtClean="0"/>
              <a:pPr/>
              <a:t>17</a:t>
            </a:fld>
            <a:endParaRPr lang="en-US" dirty="0"/>
          </a:p>
        </p:txBody>
      </p:sp>
      <p:sp>
        <p:nvSpPr>
          <p:cNvPr id="3" name="Title 2">
            <a:extLst>
              <a:ext uri="{FF2B5EF4-FFF2-40B4-BE49-F238E27FC236}">
                <a16:creationId xmlns:a16="http://schemas.microsoft.com/office/drawing/2014/main" id="{734AD440-652F-472B-B917-EAC8973504AE}"/>
              </a:ext>
            </a:extLst>
          </p:cNvPr>
          <p:cNvSpPr>
            <a:spLocks noGrp="1"/>
          </p:cNvSpPr>
          <p:nvPr>
            <p:ph type="title"/>
          </p:nvPr>
        </p:nvSpPr>
        <p:spPr/>
        <p:txBody>
          <a:bodyPr/>
          <a:lstStyle/>
          <a:p>
            <a:r>
              <a:rPr lang="en-US" dirty="0"/>
              <a:t>Future State – 5S (as an example)</a:t>
            </a:r>
          </a:p>
        </p:txBody>
      </p:sp>
      <p:sp>
        <p:nvSpPr>
          <p:cNvPr id="4" name="Text Placeholder 3">
            <a:extLst>
              <a:ext uri="{FF2B5EF4-FFF2-40B4-BE49-F238E27FC236}">
                <a16:creationId xmlns:a16="http://schemas.microsoft.com/office/drawing/2014/main" id="{C6B773E4-1A8E-4B61-A4CE-311EFEA45DA8}"/>
              </a:ext>
            </a:extLst>
          </p:cNvPr>
          <p:cNvSpPr>
            <a:spLocks noGrp="1"/>
          </p:cNvSpPr>
          <p:nvPr>
            <p:ph type="body" sz="quarter" idx="17"/>
          </p:nvPr>
        </p:nvSpPr>
        <p:spPr>
          <a:xfrm>
            <a:off x="268154" y="1321348"/>
            <a:ext cx="4789639" cy="4739783"/>
          </a:xfrm>
        </p:spPr>
        <p:txBody>
          <a:bodyPr vert="horz" lIns="121888" tIns="60944" rIns="121888" bIns="60944" rtlCol="0" anchor="t">
            <a:noAutofit/>
          </a:bodyPr>
          <a:lstStyle/>
          <a:p>
            <a:pPr marL="380905" indent="-380905">
              <a:lnSpc>
                <a:spcPct val="100000"/>
              </a:lnSpc>
              <a:buFont typeface="Arial" panose="020B0604020202020204" pitchFamily="34" charset="0"/>
              <a:buChar char="•"/>
            </a:pPr>
            <a:r>
              <a:rPr lang="en-US" sz="1800" dirty="0"/>
              <a:t>Identify the areas that have been 5s’d on floor plans</a:t>
            </a:r>
          </a:p>
          <a:p>
            <a:pPr marL="380905" indent="-380905">
              <a:lnSpc>
                <a:spcPct val="100000"/>
              </a:lnSpc>
              <a:buFont typeface="Arial" panose="020B0604020202020204" pitchFamily="34" charset="0"/>
              <a:buChar char="•"/>
            </a:pPr>
            <a:r>
              <a:rPr lang="en-US" sz="1800" dirty="0"/>
              <a:t>Are there additional priority areas that need to be better organized to address any staff “rocks in my shoes” issues or to address wastes identified on your Waste Walks?</a:t>
            </a:r>
          </a:p>
          <a:p>
            <a:pPr marL="1136620" lvl="1">
              <a:lnSpc>
                <a:spcPct val="100000"/>
              </a:lnSpc>
              <a:buFont typeface="Arial" panose="020B0604020202020204" pitchFamily="34" charset="0"/>
              <a:buChar char="•"/>
            </a:pPr>
            <a:r>
              <a:rPr lang="en-US" sz="1800" dirty="0"/>
              <a:t>How can you check for readiness?</a:t>
            </a:r>
          </a:p>
          <a:p>
            <a:pPr marL="380905" indent="-380905">
              <a:lnSpc>
                <a:spcPct val="100000"/>
              </a:lnSpc>
              <a:buFont typeface="Arial" panose="020B0604020202020204" pitchFamily="34" charset="0"/>
              <a:buChar char="•"/>
            </a:pPr>
            <a:r>
              <a:rPr lang="en-US" sz="1800" dirty="0"/>
              <a:t>What is the timeline that we can commit to implement and improve 5S levels in these areas? </a:t>
            </a:r>
          </a:p>
          <a:p>
            <a:pPr marL="1135943" lvl="1">
              <a:lnSpc>
                <a:spcPct val="100000"/>
              </a:lnSpc>
            </a:pPr>
            <a:r>
              <a:rPr lang="en-US" sz="1800" dirty="0"/>
              <a:t>What level of 5S by when?</a:t>
            </a:r>
          </a:p>
          <a:p>
            <a:pPr>
              <a:lnSpc>
                <a:spcPct val="100000"/>
              </a:lnSpc>
            </a:pPr>
            <a:r>
              <a:rPr lang="en-US" sz="1800" i="1" dirty="0"/>
              <a:t>Create an implementation plan with estimated completion dates you can commit to.</a:t>
            </a:r>
            <a:endParaRPr lang="en-US" sz="1800" i="1" dirty="0">
              <a:cs typeface="Arial"/>
            </a:endParaRPr>
          </a:p>
        </p:txBody>
      </p:sp>
      <p:graphicFrame>
        <p:nvGraphicFramePr>
          <p:cNvPr id="5" name="Table 5">
            <a:extLst>
              <a:ext uri="{FF2B5EF4-FFF2-40B4-BE49-F238E27FC236}">
                <a16:creationId xmlns:a16="http://schemas.microsoft.com/office/drawing/2014/main" id="{58FEE5F1-955D-447F-8AE8-6DBE48C561FC}"/>
              </a:ext>
            </a:extLst>
          </p:cNvPr>
          <p:cNvGraphicFramePr>
            <a:graphicFrameLocks noGrp="1"/>
          </p:cNvGraphicFramePr>
          <p:nvPr/>
        </p:nvGraphicFramePr>
        <p:xfrm>
          <a:off x="5342579" y="1299517"/>
          <a:ext cx="6439948" cy="5138390"/>
        </p:xfrm>
        <a:graphic>
          <a:graphicData uri="http://schemas.openxmlformats.org/drawingml/2006/table">
            <a:tbl>
              <a:tblPr firstRow="1" bandRow="1">
                <a:tableStyleId>{5940675A-B579-460E-94D1-54222C63F5DA}</a:tableStyleId>
              </a:tblPr>
              <a:tblGrid>
                <a:gridCol w="2361033">
                  <a:extLst>
                    <a:ext uri="{9D8B030D-6E8A-4147-A177-3AD203B41FA5}">
                      <a16:colId xmlns:a16="http://schemas.microsoft.com/office/drawing/2014/main" val="1176530894"/>
                    </a:ext>
                  </a:extLst>
                </a:gridCol>
                <a:gridCol w="858939">
                  <a:extLst>
                    <a:ext uri="{9D8B030D-6E8A-4147-A177-3AD203B41FA5}">
                      <a16:colId xmlns:a16="http://schemas.microsoft.com/office/drawing/2014/main" val="396794231"/>
                    </a:ext>
                  </a:extLst>
                </a:gridCol>
                <a:gridCol w="2212945">
                  <a:extLst>
                    <a:ext uri="{9D8B030D-6E8A-4147-A177-3AD203B41FA5}">
                      <a16:colId xmlns:a16="http://schemas.microsoft.com/office/drawing/2014/main" val="4275945497"/>
                    </a:ext>
                  </a:extLst>
                </a:gridCol>
                <a:gridCol w="1007031">
                  <a:extLst>
                    <a:ext uri="{9D8B030D-6E8A-4147-A177-3AD203B41FA5}">
                      <a16:colId xmlns:a16="http://schemas.microsoft.com/office/drawing/2014/main" val="2746127827"/>
                    </a:ext>
                  </a:extLst>
                </a:gridCol>
              </a:tblGrid>
              <a:tr h="612398">
                <a:tc>
                  <a:txBody>
                    <a:bodyPr/>
                    <a:lstStyle/>
                    <a:p>
                      <a:r>
                        <a:rPr lang="en-US" sz="1600" dirty="0"/>
                        <a:t>Area</a:t>
                      </a:r>
                    </a:p>
                  </a:txBody>
                  <a:tcPr marL="121888" marR="121888" marT="60944" marB="60944"/>
                </a:tc>
                <a:tc>
                  <a:txBody>
                    <a:bodyPr/>
                    <a:lstStyle/>
                    <a:p>
                      <a:r>
                        <a:rPr lang="en-US" sz="1600" dirty="0"/>
                        <a:t>5S Level</a:t>
                      </a:r>
                    </a:p>
                  </a:txBody>
                  <a:tcPr marL="121888" marR="121888" marT="60944" marB="60944"/>
                </a:tc>
                <a:tc>
                  <a:txBody>
                    <a:bodyPr/>
                    <a:lstStyle/>
                    <a:p>
                      <a:r>
                        <a:rPr lang="en-US" sz="1600" dirty="0"/>
                        <a:t>Responsible Leader</a:t>
                      </a:r>
                    </a:p>
                  </a:txBody>
                  <a:tcPr marL="121888" marR="121888" marT="60944" marB="60944"/>
                </a:tc>
                <a:tc>
                  <a:txBody>
                    <a:bodyPr/>
                    <a:lstStyle/>
                    <a:p>
                      <a:r>
                        <a:rPr lang="en-US" sz="1600" dirty="0"/>
                        <a:t>ECD</a:t>
                      </a:r>
                    </a:p>
                  </a:txBody>
                  <a:tcPr marL="121888" marR="121888" marT="60944" marB="60944"/>
                </a:tc>
                <a:extLst>
                  <a:ext uri="{0D108BD9-81ED-4DB2-BD59-A6C34878D82A}">
                    <a16:rowId xmlns:a16="http://schemas.microsoft.com/office/drawing/2014/main" val="2688875462"/>
                  </a:ext>
                </a:extLst>
              </a:tr>
              <a:tr h="500927">
                <a:tc>
                  <a:txBody>
                    <a:bodyPr/>
                    <a:lstStyle/>
                    <a:p>
                      <a:endParaRPr lang="en-US" sz="2500" dirty="0"/>
                    </a:p>
                  </a:txBody>
                  <a:tcPr marL="121888" marR="121888" marT="60944" marB="60944"/>
                </a:tc>
                <a:tc>
                  <a:txBody>
                    <a:bodyPr/>
                    <a:lstStyle/>
                    <a:p>
                      <a:endParaRPr lang="en-US" sz="2500" dirty="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extLst>
                  <a:ext uri="{0D108BD9-81ED-4DB2-BD59-A6C34878D82A}">
                    <a16:rowId xmlns:a16="http://schemas.microsoft.com/office/drawing/2014/main" val="474566018"/>
                  </a:ext>
                </a:extLst>
              </a:tr>
              <a:tr h="500927">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extLst>
                  <a:ext uri="{0D108BD9-81ED-4DB2-BD59-A6C34878D82A}">
                    <a16:rowId xmlns:a16="http://schemas.microsoft.com/office/drawing/2014/main" val="2271342348"/>
                  </a:ext>
                </a:extLst>
              </a:tr>
              <a:tr h="500927">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extLst>
                  <a:ext uri="{0D108BD9-81ED-4DB2-BD59-A6C34878D82A}">
                    <a16:rowId xmlns:a16="http://schemas.microsoft.com/office/drawing/2014/main" val="2308057242"/>
                  </a:ext>
                </a:extLst>
              </a:tr>
              <a:tr h="500927">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extLst>
                  <a:ext uri="{0D108BD9-81ED-4DB2-BD59-A6C34878D82A}">
                    <a16:rowId xmlns:a16="http://schemas.microsoft.com/office/drawing/2014/main" val="1374672632"/>
                  </a:ext>
                </a:extLst>
              </a:tr>
              <a:tr h="500927">
                <a:tc>
                  <a:txBody>
                    <a:bodyPr/>
                    <a:lstStyle/>
                    <a:p>
                      <a:endParaRPr lang="en-US" sz="2500" dirty="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extLst>
                  <a:ext uri="{0D108BD9-81ED-4DB2-BD59-A6C34878D82A}">
                    <a16:rowId xmlns:a16="http://schemas.microsoft.com/office/drawing/2014/main" val="1937706401"/>
                  </a:ext>
                </a:extLst>
              </a:tr>
              <a:tr h="500927">
                <a:tc>
                  <a:txBody>
                    <a:bodyPr/>
                    <a:lstStyle/>
                    <a:p>
                      <a:endParaRPr lang="en-US" sz="2500" dirty="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extLst>
                  <a:ext uri="{0D108BD9-81ED-4DB2-BD59-A6C34878D82A}">
                    <a16:rowId xmlns:a16="http://schemas.microsoft.com/office/drawing/2014/main" val="3555978914"/>
                  </a:ext>
                </a:extLst>
              </a:tr>
              <a:tr h="500927">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extLst>
                  <a:ext uri="{0D108BD9-81ED-4DB2-BD59-A6C34878D82A}">
                    <a16:rowId xmlns:a16="http://schemas.microsoft.com/office/drawing/2014/main" val="2041023455"/>
                  </a:ext>
                </a:extLst>
              </a:tr>
              <a:tr h="500927">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tc>
                  <a:txBody>
                    <a:bodyPr/>
                    <a:lstStyle/>
                    <a:p>
                      <a:endParaRPr lang="en-US" sz="2500"/>
                    </a:p>
                  </a:txBody>
                  <a:tcPr marL="121888" marR="121888" marT="60944" marB="60944"/>
                </a:tc>
                <a:extLst>
                  <a:ext uri="{0D108BD9-81ED-4DB2-BD59-A6C34878D82A}">
                    <a16:rowId xmlns:a16="http://schemas.microsoft.com/office/drawing/2014/main" val="520993226"/>
                  </a:ext>
                </a:extLst>
              </a:tr>
              <a:tr h="500927">
                <a:tc>
                  <a:txBody>
                    <a:bodyPr/>
                    <a:lstStyle/>
                    <a:p>
                      <a:endParaRPr lang="en-US" sz="2500" dirty="0"/>
                    </a:p>
                  </a:txBody>
                  <a:tcPr marL="121888" marR="121888" marT="60944" marB="60944"/>
                </a:tc>
                <a:tc>
                  <a:txBody>
                    <a:bodyPr/>
                    <a:lstStyle/>
                    <a:p>
                      <a:endParaRPr lang="en-US" sz="2500" dirty="0"/>
                    </a:p>
                  </a:txBody>
                  <a:tcPr marL="121888" marR="121888" marT="60944" marB="60944"/>
                </a:tc>
                <a:tc>
                  <a:txBody>
                    <a:bodyPr/>
                    <a:lstStyle/>
                    <a:p>
                      <a:endParaRPr lang="en-US" sz="2500" dirty="0"/>
                    </a:p>
                  </a:txBody>
                  <a:tcPr marL="121888" marR="121888" marT="60944" marB="60944"/>
                </a:tc>
                <a:tc>
                  <a:txBody>
                    <a:bodyPr/>
                    <a:lstStyle/>
                    <a:p>
                      <a:endParaRPr lang="en-US" sz="2500" dirty="0"/>
                    </a:p>
                  </a:txBody>
                  <a:tcPr marL="121888" marR="121888" marT="60944" marB="60944"/>
                </a:tc>
                <a:extLst>
                  <a:ext uri="{0D108BD9-81ED-4DB2-BD59-A6C34878D82A}">
                    <a16:rowId xmlns:a16="http://schemas.microsoft.com/office/drawing/2014/main" val="203485628"/>
                  </a:ext>
                </a:extLst>
              </a:tr>
            </a:tbl>
          </a:graphicData>
        </a:graphic>
      </p:graphicFrame>
      <p:graphicFrame>
        <p:nvGraphicFramePr>
          <p:cNvPr id="6" name="Table 5">
            <a:extLst>
              <a:ext uri="{FF2B5EF4-FFF2-40B4-BE49-F238E27FC236}">
                <a16:creationId xmlns:a16="http://schemas.microsoft.com/office/drawing/2014/main" id="{A3FCADB8-A11D-4AC7-A934-29AB33728D50}"/>
              </a:ext>
            </a:extLst>
          </p:cNvPr>
          <p:cNvGraphicFramePr>
            <a:graphicFrameLocks noGrp="1"/>
          </p:cNvGraphicFramePr>
          <p:nvPr>
            <p:extLst>
              <p:ext uri="{D42A27DB-BD31-4B8C-83A1-F6EECF244321}">
                <p14:modId xmlns:p14="http://schemas.microsoft.com/office/powerpoint/2010/main" val="4155370740"/>
              </p:ext>
            </p:extLst>
          </p:nvPr>
        </p:nvGraphicFramePr>
        <p:xfrm>
          <a:off x="2175463" y="5848936"/>
          <a:ext cx="2762295" cy="660400"/>
        </p:xfrm>
        <a:graphic>
          <a:graphicData uri="http://schemas.openxmlformats.org/drawingml/2006/table">
            <a:tbl>
              <a:tblPr firstRow="1" bandRow="1">
                <a:tableStyleId>{5940675A-B579-460E-94D1-54222C63F5DA}</a:tableStyleId>
              </a:tblPr>
              <a:tblGrid>
                <a:gridCol w="1756457">
                  <a:extLst>
                    <a:ext uri="{9D8B030D-6E8A-4147-A177-3AD203B41FA5}">
                      <a16:colId xmlns:a16="http://schemas.microsoft.com/office/drawing/2014/main" val="1509135174"/>
                    </a:ext>
                  </a:extLst>
                </a:gridCol>
                <a:gridCol w="1005838">
                  <a:extLst>
                    <a:ext uri="{9D8B030D-6E8A-4147-A177-3AD203B41FA5}">
                      <a16:colId xmlns:a16="http://schemas.microsoft.com/office/drawing/2014/main" val="3513895305"/>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Operationalizing Improvements</a:t>
                      </a:r>
                    </a:p>
                  </a:txBody>
                  <a:tcPr marL="121888" marR="121888" marT="60944" marB="60944"/>
                </a:tc>
                <a:tc>
                  <a:txBody>
                    <a:bodyPr/>
                    <a:lstStyle/>
                    <a:p>
                      <a:pPr algn="l"/>
                      <a:r>
                        <a:rPr lang="en-US" sz="1600" dirty="0">
                          <a:solidFill>
                            <a:schemeClr val="tx2"/>
                          </a:solidFill>
                        </a:rPr>
                        <a:t>Future State</a:t>
                      </a:r>
                    </a:p>
                  </a:txBody>
                  <a:tcPr marL="121888" marR="121888" marT="60944" marB="60944"/>
                </a:tc>
                <a:extLst>
                  <a:ext uri="{0D108BD9-81ED-4DB2-BD59-A6C34878D82A}">
                    <a16:rowId xmlns:a16="http://schemas.microsoft.com/office/drawing/2014/main" val="271805682"/>
                  </a:ext>
                </a:extLst>
              </a:tr>
            </a:tbl>
          </a:graphicData>
        </a:graphic>
      </p:graphicFrame>
    </p:spTree>
    <p:extLst>
      <p:ext uri="{BB962C8B-B14F-4D97-AF65-F5344CB8AC3E}">
        <p14:creationId xmlns:p14="http://schemas.microsoft.com/office/powerpoint/2010/main" val="17246636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235183-60FB-4142-B4CF-65BB569889DF}"/>
              </a:ext>
            </a:extLst>
          </p:cNvPr>
          <p:cNvSpPr>
            <a:spLocks noGrp="1"/>
          </p:cNvSpPr>
          <p:nvPr>
            <p:ph type="sldNum" sz="quarter" idx="13"/>
          </p:nvPr>
        </p:nvSpPr>
        <p:spPr/>
        <p:txBody>
          <a:bodyPr/>
          <a:lstStyle/>
          <a:p>
            <a:pPr>
              <a:defRPr/>
            </a:pPr>
            <a:fld id="{0A413805-CAE6-4C73-B404-9CE1D7503619}" type="slidenum">
              <a:rPr lang="en-US" smtClean="0"/>
              <a:pPr>
                <a:defRPr/>
              </a:pPr>
              <a:t>18</a:t>
            </a:fld>
            <a:endParaRPr lang="en-US"/>
          </a:p>
        </p:txBody>
      </p:sp>
      <p:sp>
        <p:nvSpPr>
          <p:cNvPr id="2" name="Title 1">
            <a:extLst>
              <a:ext uri="{FF2B5EF4-FFF2-40B4-BE49-F238E27FC236}">
                <a16:creationId xmlns:a16="http://schemas.microsoft.com/office/drawing/2014/main" id="{601D0C21-29B2-482E-9825-04919AB991BC}"/>
              </a:ext>
            </a:extLst>
          </p:cNvPr>
          <p:cNvSpPr>
            <a:spLocks noGrp="1"/>
          </p:cNvSpPr>
          <p:nvPr>
            <p:ph type="title"/>
          </p:nvPr>
        </p:nvSpPr>
        <p:spPr/>
        <p:txBody>
          <a:bodyPr/>
          <a:lstStyle/>
          <a:p>
            <a:r>
              <a:rPr lang="en-US" dirty="0"/>
              <a:t>Key Learnings, Barriers and Advice</a:t>
            </a:r>
          </a:p>
        </p:txBody>
      </p:sp>
      <p:sp>
        <p:nvSpPr>
          <p:cNvPr id="5" name="Text Placeholder 4">
            <a:extLst>
              <a:ext uri="{FF2B5EF4-FFF2-40B4-BE49-F238E27FC236}">
                <a16:creationId xmlns:a16="http://schemas.microsoft.com/office/drawing/2014/main" id="{5E3E778E-88FA-45F3-8535-CF92D237EE82}"/>
              </a:ext>
            </a:extLst>
          </p:cNvPr>
          <p:cNvSpPr>
            <a:spLocks noGrp="1"/>
          </p:cNvSpPr>
          <p:nvPr>
            <p:ph type="body" sz="quarter" idx="17"/>
          </p:nvPr>
        </p:nvSpPr>
        <p:spPr/>
        <p:txBody>
          <a:bodyPr/>
          <a:lstStyle/>
          <a:p>
            <a:r>
              <a:rPr lang="en-US" dirty="0"/>
              <a:t>Insert a few bullets as applicable</a:t>
            </a:r>
          </a:p>
          <a:p>
            <a:endParaRPr lang="en-US" dirty="0"/>
          </a:p>
        </p:txBody>
      </p:sp>
    </p:spTree>
    <p:extLst>
      <p:ext uri="{BB962C8B-B14F-4D97-AF65-F5344CB8AC3E}">
        <p14:creationId xmlns:p14="http://schemas.microsoft.com/office/powerpoint/2010/main" val="377830974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5512F-B41A-4AD0-B713-4C4A723EC332}"/>
              </a:ext>
            </a:extLst>
          </p:cNvPr>
          <p:cNvSpPr>
            <a:spLocks noGrp="1"/>
          </p:cNvSpPr>
          <p:nvPr>
            <p:ph type="sldNum" sz="quarter" idx="13"/>
          </p:nvPr>
        </p:nvSpPr>
        <p:spPr/>
        <p:txBody>
          <a:bodyPr/>
          <a:lstStyle/>
          <a:p>
            <a:pPr>
              <a:defRPr/>
            </a:pPr>
            <a:fld id="{0A413805-CAE6-4C73-B404-9CE1D7503619}" type="slidenum">
              <a:rPr lang="en-US" smtClean="0"/>
              <a:pPr>
                <a:defRPr/>
              </a:pPr>
              <a:t>19</a:t>
            </a:fld>
            <a:endParaRPr lang="en-US"/>
          </a:p>
        </p:txBody>
      </p:sp>
      <p:sp>
        <p:nvSpPr>
          <p:cNvPr id="2" name="Title 1">
            <a:extLst>
              <a:ext uri="{FF2B5EF4-FFF2-40B4-BE49-F238E27FC236}">
                <a16:creationId xmlns:a16="http://schemas.microsoft.com/office/drawing/2014/main" id="{F7FE3889-D356-44C3-9995-8D526CE94106}"/>
              </a:ext>
            </a:extLst>
          </p:cNvPr>
          <p:cNvSpPr>
            <a:spLocks noGrp="1"/>
          </p:cNvSpPr>
          <p:nvPr>
            <p:ph type="title"/>
          </p:nvPr>
        </p:nvSpPr>
        <p:spPr/>
        <p:txBody>
          <a:bodyPr/>
          <a:lstStyle/>
          <a:p>
            <a:r>
              <a:rPr lang="en-US" dirty="0"/>
              <a:t>Wins and Next Steps</a:t>
            </a:r>
          </a:p>
        </p:txBody>
      </p:sp>
      <p:sp>
        <p:nvSpPr>
          <p:cNvPr id="5" name="Text Placeholder 4">
            <a:extLst>
              <a:ext uri="{FF2B5EF4-FFF2-40B4-BE49-F238E27FC236}">
                <a16:creationId xmlns:a16="http://schemas.microsoft.com/office/drawing/2014/main" id="{F42837C3-22EC-4589-A959-80EE7BCCC26B}"/>
              </a:ext>
            </a:extLst>
          </p:cNvPr>
          <p:cNvSpPr>
            <a:spLocks noGrp="1"/>
          </p:cNvSpPr>
          <p:nvPr>
            <p:ph type="body" sz="quarter" idx="17"/>
          </p:nvPr>
        </p:nvSpPr>
        <p:spPr/>
        <p:txBody>
          <a:bodyPr/>
          <a:lstStyle/>
          <a:p>
            <a:r>
              <a:rPr lang="en-US" dirty="0"/>
              <a:t>Insert a few bullets as applicable</a:t>
            </a:r>
          </a:p>
          <a:p>
            <a:endParaRPr lang="en-US" dirty="0"/>
          </a:p>
        </p:txBody>
      </p:sp>
    </p:spTree>
    <p:extLst>
      <p:ext uri="{BB962C8B-B14F-4D97-AF65-F5344CB8AC3E}">
        <p14:creationId xmlns:p14="http://schemas.microsoft.com/office/powerpoint/2010/main" val="7916358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B7E162-24AE-4C55-9479-CDCDAC2B7280}"/>
              </a:ext>
            </a:extLst>
          </p:cNvPr>
          <p:cNvSpPr>
            <a:spLocks noGrp="1"/>
          </p:cNvSpPr>
          <p:nvPr>
            <p:ph type="sldNum" sz="quarter" idx="13"/>
          </p:nvPr>
        </p:nvSpPr>
        <p:spPr/>
        <p:txBody>
          <a:bodyPr/>
          <a:lstStyle/>
          <a:p>
            <a:fld id="{B7D43D70-C499-F949-A9D0-D427CF5AA287}" type="slidenum">
              <a:rPr lang="en-US" smtClean="0"/>
              <a:pPr/>
              <a:t>2</a:t>
            </a:fld>
            <a:endParaRPr lang="en-US" dirty="0"/>
          </a:p>
        </p:txBody>
      </p:sp>
      <p:sp>
        <p:nvSpPr>
          <p:cNvPr id="3" name="Title 2">
            <a:extLst>
              <a:ext uri="{FF2B5EF4-FFF2-40B4-BE49-F238E27FC236}">
                <a16:creationId xmlns:a16="http://schemas.microsoft.com/office/drawing/2014/main" id="{AB44E0C8-1C86-43D0-9E7B-F228F50579C3}"/>
              </a:ext>
            </a:extLst>
          </p:cNvPr>
          <p:cNvSpPr>
            <a:spLocks noGrp="1"/>
          </p:cNvSpPr>
          <p:nvPr>
            <p:ph type="title"/>
          </p:nvPr>
        </p:nvSpPr>
        <p:spPr/>
        <p:txBody>
          <a:bodyPr/>
          <a:lstStyle/>
          <a:p>
            <a:r>
              <a:rPr lang="en-US" dirty="0"/>
              <a:t>Project Charter</a:t>
            </a:r>
          </a:p>
        </p:txBody>
      </p:sp>
      <p:sp>
        <p:nvSpPr>
          <p:cNvPr id="4" name="Text Placeholder 3">
            <a:extLst>
              <a:ext uri="{FF2B5EF4-FFF2-40B4-BE49-F238E27FC236}">
                <a16:creationId xmlns:a16="http://schemas.microsoft.com/office/drawing/2014/main" id="{E8432190-85DD-41EA-BCDC-7EE3937729E6}"/>
              </a:ext>
            </a:extLst>
          </p:cNvPr>
          <p:cNvSpPr>
            <a:spLocks noGrp="1"/>
          </p:cNvSpPr>
          <p:nvPr>
            <p:ph type="body" sz="quarter" idx="17"/>
          </p:nvPr>
        </p:nvSpPr>
        <p:spPr/>
        <p:txBody>
          <a:bodyPr/>
          <a:lstStyle/>
          <a:p>
            <a:r>
              <a:rPr lang="en-US" i="1" dirty="0"/>
              <a:t>(Replace the instructions below)</a:t>
            </a:r>
          </a:p>
          <a:p>
            <a:endParaRPr lang="en-US" dirty="0"/>
          </a:p>
          <a:p>
            <a:r>
              <a:rPr lang="en-US" dirty="0"/>
              <a:t>Highlight reflections</a:t>
            </a:r>
          </a:p>
          <a:p>
            <a:r>
              <a:rPr lang="en-US" dirty="0"/>
              <a:t>Share a copy of the charter here</a:t>
            </a:r>
          </a:p>
          <a:p>
            <a:endParaRPr lang="en-US" dirty="0"/>
          </a:p>
          <a:p>
            <a:r>
              <a:rPr lang="en-US" b="1" dirty="0">
                <a:solidFill>
                  <a:schemeClr val="accent6"/>
                </a:solidFill>
              </a:rPr>
              <a:t>Tools:  </a:t>
            </a:r>
            <a:r>
              <a:rPr lang="en-US" i="1" dirty="0"/>
              <a:t>Project Charter Template</a:t>
            </a:r>
          </a:p>
        </p:txBody>
      </p:sp>
      <p:graphicFrame>
        <p:nvGraphicFramePr>
          <p:cNvPr id="5" name="Table 5">
            <a:extLst>
              <a:ext uri="{FF2B5EF4-FFF2-40B4-BE49-F238E27FC236}">
                <a16:creationId xmlns:a16="http://schemas.microsoft.com/office/drawing/2014/main" id="{EBC27C78-6D0C-4A32-BAEC-BAD441ECA1D1}"/>
              </a:ext>
            </a:extLst>
          </p:cNvPr>
          <p:cNvGraphicFramePr>
            <a:graphicFrameLocks noGrp="1"/>
          </p:cNvGraphicFramePr>
          <p:nvPr>
            <p:extLst>
              <p:ext uri="{D42A27DB-BD31-4B8C-83A1-F6EECF244321}">
                <p14:modId xmlns:p14="http://schemas.microsoft.com/office/powerpoint/2010/main" val="230624077"/>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Developing Project Charter and communication plan</a:t>
                      </a:r>
                    </a:p>
                  </a:txBody>
                  <a:tcPr marL="121888" marR="121888" marT="60944" marB="60944"/>
                </a:tc>
                <a:tc>
                  <a:txBody>
                    <a:bodyPr/>
                    <a:lstStyle/>
                    <a:p>
                      <a:pPr algn="l"/>
                      <a:r>
                        <a:rPr lang="en-US" sz="1600" dirty="0">
                          <a:solidFill>
                            <a:schemeClr val="tx2"/>
                          </a:solidFill>
                        </a:rPr>
                        <a:t>Week 1  Feb 2-7</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404773214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AE428-8B82-4C51-B239-1EDFFE8AF156}"/>
              </a:ext>
            </a:extLst>
          </p:cNvPr>
          <p:cNvSpPr>
            <a:spLocks noGrp="1"/>
          </p:cNvSpPr>
          <p:nvPr>
            <p:ph type="sldNum" sz="quarter" idx="13"/>
          </p:nvPr>
        </p:nvSpPr>
        <p:spPr/>
        <p:txBody>
          <a:bodyPr/>
          <a:lstStyle/>
          <a:p>
            <a:fld id="{B7D43D70-C499-F949-A9D0-D427CF5AA287}" type="slidenum">
              <a:rPr lang="en-US" smtClean="0"/>
              <a:pPr/>
              <a:t>20</a:t>
            </a:fld>
            <a:endParaRPr lang="en-US" dirty="0"/>
          </a:p>
        </p:txBody>
      </p:sp>
      <p:sp>
        <p:nvSpPr>
          <p:cNvPr id="3" name="Title 2">
            <a:extLst>
              <a:ext uri="{FF2B5EF4-FFF2-40B4-BE49-F238E27FC236}">
                <a16:creationId xmlns:a16="http://schemas.microsoft.com/office/drawing/2014/main" id="{3C89AD05-125C-45BD-A94D-6EA54C40AF2A}"/>
              </a:ext>
            </a:extLst>
          </p:cNvPr>
          <p:cNvSpPr>
            <a:spLocks noGrp="1"/>
          </p:cNvSpPr>
          <p:nvPr>
            <p:ph type="title"/>
          </p:nvPr>
        </p:nvSpPr>
        <p:spPr/>
        <p:txBody>
          <a:bodyPr/>
          <a:lstStyle/>
          <a:p>
            <a:r>
              <a:rPr lang="en-US" dirty="0"/>
              <a:t>Contact Information</a:t>
            </a:r>
          </a:p>
        </p:txBody>
      </p:sp>
      <p:sp>
        <p:nvSpPr>
          <p:cNvPr id="4" name="Text Placeholder 3">
            <a:extLst>
              <a:ext uri="{FF2B5EF4-FFF2-40B4-BE49-F238E27FC236}">
                <a16:creationId xmlns:a16="http://schemas.microsoft.com/office/drawing/2014/main" id="{4CA2ABCB-B488-43A3-BE5C-055F7FDB93EF}"/>
              </a:ext>
            </a:extLst>
          </p:cNvPr>
          <p:cNvSpPr>
            <a:spLocks noGrp="1"/>
          </p:cNvSpPr>
          <p:nvPr>
            <p:ph type="body" sz="quarter" idx="17"/>
          </p:nvPr>
        </p:nvSpPr>
        <p:spPr>
          <a:xfrm>
            <a:off x="268154" y="1320800"/>
            <a:ext cx="11514377" cy="4216400"/>
          </a:xfrm>
        </p:spPr>
        <p:txBody>
          <a:bodyPr/>
          <a:lstStyle/>
          <a:p>
            <a:r>
              <a:rPr lang="en-US" dirty="0"/>
              <a:t>Rhonda Stewart  </a:t>
            </a:r>
            <a:r>
              <a:rPr lang="en-US" dirty="0">
                <a:hlinkClick r:id="rId2"/>
              </a:rPr>
              <a:t>Rhonda.Stewart@virginiamason.org</a:t>
            </a:r>
            <a:endParaRPr lang="en-US" dirty="0"/>
          </a:p>
          <a:p>
            <a:r>
              <a:rPr lang="en-US" dirty="0"/>
              <a:t>Virginia Mason Institute website: </a:t>
            </a:r>
            <a:r>
              <a:rPr lang="en-US" dirty="0">
                <a:hlinkClick r:id="rId3"/>
              </a:rPr>
              <a:t>https://www.virginiamasoninstitute.org/</a:t>
            </a:r>
            <a:endParaRPr lang="en-US" dirty="0"/>
          </a:p>
          <a:p>
            <a:pPr lvl="1"/>
            <a:r>
              <a:rPr lang="en-US" dirty="0"/>
              <a:t>Blogs: </a:t>
            </a:r>
            <a:r>
              <a:rPr lang="en-US" dirty="0">
                <a:hlinkClick r:id="rId4"/>
              </a:rPr>
              <a:t>https://www.virginiamasoninstitute.org/resources/blog/</a:t>
            </a:r>
            <a:endParaRPr lang="en-US" dirty="0"/>
          </a:p>
          <a:p>
            <a:pPr lvl="1"/>
            <a:r>
              <a:rPr lang="en-US" dirty="0"/>
              <a:t>Additional tools: </a:t>
            </a:r>
            <a:r>
              <a:rPr lang="en-US" dirty="0">
                <a:hlinkClick r:id="rId5"/>
              </a:rPr>
              <a:t>https://www.virginiamasoninstitute.org/resources/tools/</a:t>
            </a:r>
            <a:endParaRPr lang="en-US" dirty="0"/>
          </a:p>
          <a:p>
            <a:pPr lvl="1"/>
            <a:r>
              <a:rPr lang="en-US" dirty="0"/>
              <a:t>Books: </a:t>
            </a:r>
            <a:r>
              <a:rPr lang="en-US" dirty="0">
                <a:hlinkClick r:id="rId6"/>
              </a:rPr>
              <a:t>https://www.virginiamasoninstitute.org/resources/books/</a:t>
            </a:r>
            <a:endParaRPr lang="en-US" dirty="0"/>
          </a:p>
          <a:p>
            <a:pPr lvl="1"/>
            <a:r>
              <a:rPr lang="en-US" dirty="0"/>
              <a:t>Academic journal links: </a:t>
            </a:r>
            <a:r>
              <a:rPr lang="en-US" dirty="0">
                <a:hlinkClick r:id="rId7"/>
              </a:rPr>
              <a:t>https://www.virginiamasoninstitute.org/resources/academic-journals/</a:t>
            </a:r>
            <a:endParaRPr lang="en-US" dirty="0"/>
          </a:p>
          <a:p>
            <a:r>
              <a:rPr lang="en-US" dirty="0"/>
              <a:t>Contact information: (206) 341-1600	</a:t>
            </a:r>
            <a:r>
              <a:rPr lang="en-US" u="sng" dirty="0">
                <a:hlinkClick r:id="rId8"/>
              </a:rPr>
              <a:t>info@virginiamasoninstitute.org</a:t>
            </a:r>
            <a:endParaRPr lang="en-US" u="sng" dirty="0"/>
          </a:p>
          <a:p>
            <a:pPr lvl="4"/>
            <a:r>
              <a:rPr lang="en-US" dirty="0">
                <a:hlinkClick r:id="rId9"/>
              </a:rPr>
              <a:t>https://www.linkedin.com/company/virginia-mason-institute/</a:t>
            </a:r>
            <a:endParaRPr lang="en-US" dirty="0"/>
          </a:p>
          <a:p>
            <a:endParaRPr lang="en-US" dirty="0"/>
          </a:p>
        </p:txBody>
      </p:sp>
    </p:spTree>
    <p:extLst>
      <p:ext uri="{BB962C8B-B14F-4D97-AF65-F5344CB8AC3E}">
        <p14:creationId xmlns:p14="http://schemas.microsoft.com/office/powerpoint/2010/main" val="28588018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B7E162-24AE-4C55-9479-CDCDAC2B7280}"/>
              </a:ext>
            </a:extLst>
          </p:cNvPr>
          <p:cNvSpPr>
            <a:spLocks noGrp="1"/>
          </p:cNvSpPr>
          <p:nvPr>
            <p:ph type="sldNum" sz="quarter" idx="13"/>
          </p:nvPr>
        </p:nvSpPr>
        <p:spPr/>
        <p:txBody>
          <a:bodyPr/>
          <a:lstStyle/>
          <a:p>
            <a:fld id="{B7D43D70-C499-F949-A9D0-D427CF5AA287}" type="slidenum">
              <a:rPr lang="en-US" smtClean="0"/>
              <a:pPr/>
              <a:t>3</a:t>
            </a:fld>
            <a:endParaRPr lang="en-US" dirty="0"/>
          </a:p>
        </p:txBody>
      </p:sp>
      <p:sp>
        <p:nvSpPr>
          <p:cNvPr id="3" name="Title 2">
            <a:extLst>
              <a:ext uri="{FF2B5EF4-FFF2-40B4-BE49-F238E27FC236}">
                <a16:creationId xmlns:a16="http://schemas.microsoft.com/office/drawing/2014/main" id="{AB44E0C8-1C86-43D0-9E7B-F228F50579C3}"/>
              </a:ext>
            </a:extLst>
          </p:cNvPr>
          <p:cNvSpPr>
            <a:spLocks noGrp="1"/>
          </p:cNvSpPr>
          <p:nvPr>
            <p:ph type="title"/>
          </p:nvPr>
        </p:nvSpPr>
        <p:spPr/>
        <p:txBody>
          <a:bodyPr/>
          <a:lstStyle/>
          <a:p>
            <a:r>
              <a:rPr lang="en-US" dirty="0"/>
              <a:t>Current State-Before Improvements</a:t>
            </a:r>
          </a:p>
        </p:txBody>
      </p:sp>
      <p:sp>
        <p:nvSpPr>
          <p:cNvPr id="4" name="Text Placeholder 3">
            <a:extLst>
              <a:ext uri="{FF2B5EF4-FFF2-40B4-BE49-F238E27FC236}">
                <a16:creationId xmlns:a16="http://schemas.microsoft.com/office/drawing/2014/main" id="{E8432190-85DD-41EA-BCDC-7EE3937729E6}"/>
              </a:ext>
            </a:extLst>
          </p:cNvPr>
          <p:cNvSpPr>
            <a:spLocks noGrp="1"/>
          </p:cNvSpPr>
          <p:nvPr>
            <p:ph type="body" sz="quarter" idx="17"/>
          </p:nvPr>
        </p:nvSpPr>
        <p:spPr/>
        <p:txBody>
          <a:bodyPr/>
          <a:lstStyle/>
          <a:p>
            <a:r>
              <a:rPr lang="en-US" i="1" dirty="0"/>
              <a:t>(Replace the instructions below)</a:t>
            </a:r>
          </a:p>
          <a:p>
            <a:endParaRPr lang="en-US" dirty="0"/>
          </a:p>
          <a:p>
            <a:r>
              <a:rPr lang="en-US" dirty="0"/>
              <a:t>Visit the area for the focus of your project (in person or virtual)</a:t>
            </a:r>
          </a:p>
          <a:p>
            <a:r>
              <a:rPr lang="en-US" dirty="0"/>
              <a:t>What is the culture like? Are they ready for change?</a:t>
            </a:r>
          </a:p>
          <a:p>
            <a:r>
              <a:rPr lang="en-US" dirty="0"/>
              <a:t>Is there formal and informal leadership? What is your role?</a:t>
            </a:r>
          </a:p>
          <a:p>
            <a:r>
              <a:rPr lang="en-US" dirty="0"/>
              <a:t>Share current state as well as opportunities for improvement </a:t>
            </a:r>
          </a:p>
          <a:p>
            <a:r>
              <a:rPr lang="en-US" dirty="0"/>
              <a:t>Use pictures to tell the story</a:t>
            </a:r>
          </a:p>
          <a:p>
            <a:endParaRPr lang="en-US" dirty="0"/>
          </a:p>
        </p:txBody>
      </p:sp>
      <p:graphicFrame>
        <p:nvGraphicFramePr>
          <p:cNvPr id="5" name="Table 5">
            <a:extLst>
              <a:ext uri="{FF2B5EF4-FFF2-40B4-BE49-F238E27FC236}">
                <a16:creationId xmlns:a16="http://schemas.microsoft.com/office/drawing/2014/main" id="{0104F0FF-9DBF-453F-BE26-685B9BF2E706}"/>
              </a:ext>
            </a:extLst>
          </p:cNvPr>
          <p:cNvGraphicFramePr>
            <a:graphicFrameLocks noGrp="1"/>
          </p:cNvGraphicFramePr>
          <p:nvPr>
            <p:extLst>
              <p:ext uri="{D42A27DB-BD31-4B8C-83A1-F6EECF244321}">
                <p14:modId xmlns:p14="http://schemas.microsoft.com/office/powerpoint/2010/main" val="920292402"/>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Developing Project Charter and communication plan</a:t>
                      </a:r>
                    </a:p>
                  </a:txBody>
                  <a:tcPr marL="121888" marR="121888" marT="60944" marB="60944"/>
                </a:tc>
                <a:tc>
                  <a:txBody>
                    <a:bodyPr/>
                    <a:lstStyle/>
                    <a:p>
                      <a:pPr algn="l"/>
                      <a:r>
                        <a:rPr lang="en-US" sz="1600" dirty="0">
                          <a:solidFill>
                            <a:schemeClr val="tx2"/>
                          </a:solidFill>
                        </a:rPr>
                        <a:t>Week 1  Feb 2-7</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14382718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0A413805-CAE6-4C73-B404-9CE1D7503619}" type="slidenum">
              <a:rPr lang="en-US" smtClean="0"/>
              <a:pPr>
                <a:defRPr/>
              </a:pPr>
              <a:t>4</a:t>
            </a:fld>
            <a:endParaRPr lang="en-US"/>
          </a:p>
        </p:txBody>
      </p:sp>
      <p:sp>
        <p:nvSpPr>
          <p:cNvPr id="5" name="Title 4">
            <a:extLst>
              <a:ext uri="{FF2B5EF4-FFF2-40B4-BE49-F238E27FC236}">
                <a16:creationId xmlns:a16="http://schemas.microsoft.com/office/drawing/2014/main" id="{9CC78822-3B02-4A59-B362-2D4DA9A97536}"/>
              </a:ext>
            </a:extLst>
          </p:cNvPr>
          <p:cNvSpPr>
            <a:spLocks noGrp="1"/>
          </p:cNvSpPr>
          <p:nvPr>
            <p:ph type="title"/>
          </p:nvPr>
        </p:nvSpPr>
        <p:spPr/>
        <p:txBody>
          <a:bodyPr/>
          <a:lstStyle/>
          <a:p>
            <a:r>
              <a:rPr lang="en-US" dirty="0"/>
              <a:t>Communication Plan</a:t>
            </a:r>
          </a:p>
        </p:txBody>
      </p:sp>
      <p:sp>
        <p:nvSpPr>
          <p:cNvPr id="3" name="Content Placeholder 2"/>
          <p:cNvSpPr>
            <a:spLocks noGrp="1"/>
          </p:cNvSpPr>
          <p:nvPr>
            <p:ph type="body" sz="quarter" idx="17"/>
          </p:nvPr>
        </p:nvSpPr>
        <p:spPr/>
        <p:txBody>
          <a:bodyPr/>
          <a:lstStyle/>
          <a:p>
            <a:r>
              <a:rPr lang="en-US" i="1" dirty="0"/>
              <a:t>(Replace the instructions below)</a:t>
            </a:r>
          </a:p>
          <a:p>
            <a:endParaRPr lang="en-US" dirty="0"/>
          </a:p>
          <a:p>
            <a:r>
              <a:rPr lang="en-US" dirty="0"/>
              <a:t>How will you communicate with the team?</a:t>
            </a:r>
          </a:p>
          <a:p>
            <a:r>
              <a:rPr lang="en-US" dirty="0"/>
              <a:t>How will you communicate with others?</a:t>
            </a:r>
          </a:p>
        </p:txBody>
      </p:sp>
      <p:graphicFrame>
        <p:nvGraphicFramePr>
          <p:cNvPr id="6" name="Table 5">
            <a:extLst>
              <a:ext uri="{FF2B5EF4-FFF2-40B4-BE49-F238E27FC236}">
                <a16:creationId xmlns:a16="http://schemas.microsoft.com/office/drawing/2014/main" id="{A7F4D36F-015F-4C64-BCD2-20237E1F957B}"/>
              </a:ext>
            </a:extLst>
          </p:cNvPr>
          <p:cNvGraphicFramePr>
            <a:graphicFrameLocks noGrp="1"/>
          </p:cNvGraphicFramePr>
          <p:nvPr>
            <p:extLst>
              <p:ext uri="{D42A27DB-BD31-4B8C-83A1-F6EECF244321}">
                <p14:modId xmlns:p14="http://schemas.microsoft.com/office/powerpoint/2010/main" val="3261470653"/>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Developing Project Charter and communication plan</a:t>
                      </a:r>
                    </a:p>
                  </a:txBody>
                  <a:tcPr marL="121888" marR="121888" marT="60944" marB="60944"/>
                </a:tc>
                <a:tc>
                  <a:txBody>
                    <a:bodyPr/>
                    <a:lstStyle/>
                    <a:p>
                      <a:pPr algn="l"/>
                      <a:r>
                        <a:rPr lang="en-US" sz="1600" dirty="0">
                          <a:solidFill>
                            <a:schemeClr val="tx2"/>
                          </a:solidFill>
                        </a:rPr>
                        <a:t>Week 1  Feb 2-7</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33784020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28488-EFAE-4E5F-B74D-BE83FA317794}"/>
              </a:ext>
            </a:extLst>
          </p:cNvPr>
          <p:cNvSpPr>
            <a:spLocks noGrp="1"/>
          </p:cNvSpPr>
          <p:nvPr>
            <p:ph type="sldNum" sz="quarter" idx="13"/>
          </p:nvPr>
        </p:nvSpPr>
        <p:spPr/>
        <p:txBody>
          <a:bodyPr/>
          <a:lstStyle/>
          <a:p>
            <a:pPr>
              <a:defRPr/>
            </a:pPr>
            <a:fld id="{0A413805-CAE6-4C73-B404-9CE1D7503619}" type="slidenum">
              <a:rPr lang="en-US" smtClean="0"/>
              <a:pPr>
                <a:defRPr/>
              </a:pPr>
              <a:t>5</a:t>
            </a:fld>
            <a:endParaRPr lang="en-US"/>
          </a:p>
        </p:txBody>
      </p:sp>
      <p:sp>
        <p:nvSpPr>
          <p:cNvPr id="2" name="Title 1">
            <a:extLst>
              <a:ext uri="{FF2B5EF4-FFF2-40B4-BE49-F238E27FC236}">
                <a16:creationId xmlns:a16="http://schemas.microsoft.com/office/drawing/2014/main" id="{7BB1063C-000E-4ED3-BEE0-D56F48DC24A3}"/>
              </a:ext>
            </a:extLst>
          </p:cNvPr>
          <p:cNvSpPr>
            <a:spLocks noGrp="1"/>
          </p:cNvSpPr>
          <p:nvPr>
            <p:ph type="title"/>
          </p:nvPr>
        </p:nvSpPr>
        <p:spPr/>
        <p:txBody>
          <a:bodyPr/>
          <a:lstStyle/>
          <a:p>
            <a:r>
              <a:rPr lang="en-US" dirty="0"/>
              <a:t>Team Engagement Plan</a:t>
            </a:r>
          </a:p>
        </p:txBody>
      </p:sp>
      <p:sp>
        <p:nvSpPr>
          <p:cNvPr id="3" name="Content Placeholder 2">
            <a:extLst>
              <a:ext uri="{FF2B5EF4-FFF2-40B4-BE49-F238E27FC236}">
                <a16:creationId xmlns:a16="http://schemas.microsoft.com/office/drawing/2014/main" id="{3B599AE9-C363-49D5-B20D-3946A22BC565}"/>
              </a:ext>
            </a:extLst>
          </p:cNvPr>
          <p:cNvSpPr>
            <a:spLocks noGrp="1"/>
          </p:cNvSpPr>
          <p:nvPr>
            <p:ph type="body" sz="quarter" idx="17"/>
          </p:nvPr>
        </p:nvSpPr>
        <p:spPr/>
        <p:txBody>
          <a:bodyPr/>
          <a:lstStyle/>
          <a:p>
            <a:r>
              <a:rPr lang="en-US" i="1" dirty="0"/>
              <a:t>(Replace the instructions below)</a:t>
            </a:r>
          </a:p>
          <a:p>
            <a:r>
              <a:rPr lang="en-US" dirty="0"/>
              <a:t>Logistics for team engagement (are there best times of the week/month to meet? Who, when, where etc.)</a:t>
            </a:r>
          </a:p>
          <a:p>
            <a:r>
              <a:rPr lang="en-US" dirty="0"/>
              <a:t>Review the upcoming practical application</a:t>
            </a:r>
          </a:p>
          <a:p>
            <a:r>
              <a:rPr lang="en-US" dirty="0"/>
              <a:t>When will you engage the team? (team meetings, huddles, scheduled time)</a:t>
            </a:r>
          </a:p>
          <a:p>
            <a:r>
              <a:rPr lang="en-US" b="1" dirty="0">
                <a:solidFill>
                  <a:schemeClr val="tx1"/>
                </a:solidFill>
              </a:rPr>
              <a:t>Tools:</a:t>
            </a:r>
            <a:r>
              <a:rPr lang="en-US" dirty="0"/>
              <a:t> Review the </a:t>
            </a:r>
            <a:r>
              <a:rPr lang="en-US" i="1" dirty="0"/>
              <a:t>Eight Key Behaviors for Executives and Senior Leaders</a:t>
            </a:r>
            <a:r>
              <a:rPr lang="en-US" dirty="0"/>
              <a:t> and </a:t>
            </a:r>
            <a:r>
              <a:rPr lang="en-US" i="1" dirty="0"/>
              <a:t>9 Ways to Effectively Frame a Problem </a:t>
            </a:r>
            <a:r>
              <a:rPr lang="en-US" dirty="0"/>
              <a:t>to prepare for upcoming improvement work</a:t>
            </a:r>
          </a:p>
          <a:p>
            <a:endParaRPr lang="en-US" dirty="0"/>
          </a:p>
          <a:p>
            <a:endParaRPr lang="en-US" dirty="0">
              <a:latin typeface="Verdana"/>
              <a:ea typeface="Verdana"/>
            </a:endParaRPr>
          </a:p>
        </p:txBody>
      </p:sp>
      <p:graphicFrame>
        <p:nvGraphicFramePr>
          <p:cNvPr id="5" name="Table 5">
            <a:extLst>
              <a:ext uri="{FF2B5EF4-FFF2-40B4-BE49-F238E27FC236}">
                <a16:creationId xmlns:a16="http://schemas.microsoft.com/office/drawing/2014/main" id="{60D3E7DC-8713-4A10-9195-B8695B377D0D}"/>
              </a:ext>
            </a:extLst>
          </p:cNvPr>
          <p:cNvGraphicFramePr>
            <a:graphicFrameLocks noGrp="1"/>
          </p:cNvGraphicFramePr>
          <p:nvPr>
            <p:extLst>
              <p:ext uri="{D42A27DB-BD31-4B8C-83A1-F6EECF244321}">
                <p14:modId xmlns:p14="http://schemas.microsoft.com/office/powerpoint/2010/main" val="497432456"/>
              </p:ext>
            </p:extLst>
          </p:nvPr>
        </p:nvGraphicFramePr>
        <p:xfrm>
          <a:off x="7062335" y="5550263"/>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Developing Project Charter and communication plan</a:t>
                      </a:r>
                    </a:p>
                  </a:txBody>
                  <a:tcPr marL="121888" marR="121888" marT="60944" marB="60944"/>
                </a:tc>
                <a:tc>
                  <a:txBody>
                    <a:bodyPr/>
                    <a:lstStyle/>
                    <a:p>
                      <a:pPr algn="l"/>
                      <a:r>
                        <a:rPr lang="en-US" sz="1600" dirty="0">
                          <a:solidFill>
                            <a:schemeClr val="tx2"/>
                          </a:solidFill>
                        </a:rPr>
                        <a:t>Week 1  Feb 2-7</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32323914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D3F1F-BA57-8E41-999F-3B91430FE246}"/>
              </a:ext>
            </a:extLst>
          </p:cNvPr>
          <p:cNvSpPr>
            <a:spLocks noGrp="1"/>
          </p:cNvSpPr>
          <p:nvPr>
            <p:ph type="sldNum" sz="quarter" idx="13"/>
          </p:nvPr>
        </p:nvSpPr>
        <p:spPr/>
        <p:txBody>
          <a:bodyPr/>
          <a:lstStyle/>
          <a:p>
            <a:fld id="{B7D43D70-C499-F949-A9D0-D427CF5AA287}" type="slidenum">
              <a:rPr lang="en-US" smtClean="0"/>
              <a:pPr/>
              <a:t>6</a:t>
            </a:fld>
            <a:endParaRPr lang="en-US" dirty="0"/>
          </a:p>
        </p:txBody>
      </p:sp>
      <p:sp>
        <p:nvSpPr>
          <p:cNvPr id="3" name="Title 2">
            <a:extLst>
              <a:ext uri="{FF2B5EF4-FFF2-40B4-BE49-F238E27FC236}">
                <a16:creationId xmlns:a16="http://schemas.microsoft.com/office/drawing/2014/main" id="{07C16EAE-B3B5-7444-AC25-4D1214A9B793}"/>
              </a:ext>
            </a:extLst>
          </p:cNvPr>
          <p:cNvSpPr>
            <a:spLocks noGrp="1"/>
          </p:cNvSpPr>
          <p:nvPr>
            <p:ph type="title"/>
          </p:nvPr>
        </p:nvSpPr>
        <p:spPr>
          <a:xfrm>
            <a:off x="268153" y="29320"/>
            <a:ext cx="11514377" cy="939165"/>
          </a:xfrm>
        </p:spPr>
        <p:txBody>
          <a:bodyPr/>
          <a:lstStyle/>
          <a:p>
            <a:r>
              <a:rPr lang="en-US" dirty="0"/>
              <a:t>Team Engagement Schedule</a:t>
            </a:r>
          </a:p>
        </p:txBody>
      </p:sp>
      <p:graphicFrame>
        <p:nvGraphicFramePr>
          <p:cNvPr id="6" name="Table 5">
            <a:extLst>
              <a:ext uri="{FF2B5EF4-FFF2-40B4-BE49-F238E27FC236}">
                <a16:creationId xmlns:a16="http://schemas.microsoft.com/office/drawing/2014/main" id="{7D962C38-FAA9-854D-B628-4861BEF64869}"/>
              </a:ext>
            </a:extLst>
          </p:cNvPr>
          <p:cNvGraphicFramePr>
            <a:graphicFrameLocks noGrp="1"/>
          </p:cNvGraphicFramePr>
          <p:nvPr>
            <p:extLst>
              <p:ext uri="{D42A27DB-BD31-4B8C-83A1-F6EECF244321}">
                <p14:modId xmlns:p14="http://schemas.microsoft.com/office/powerpoint/2010/main" val="3405043392"/>
              </p:ext>
            </p:extLst>
          </p:nvPr>
        </p:nvGraphicFramePr>
        <p:xfrm>
          <a:off x="337520" y="854185"/>
          <a:ext cx="11513783" cy="5634373"/>
        </p:xfrm>
        <a:graphic>
          <a:graphicData uri="http://schemas.openxmlformats.org/drawingml/2006/table">
            <a:tbl>
              <a:tblPr firstRow="1" bandRow="1">
                <a:tableStyleId>{5C22544A-7EE6-4342-B048-85BDC9FD1C3A}</a:tableStyleId>
              </a:tblPr>
              <a:tblGrid>
                <a:gridCol w="3916980">
                  <a:extLst>
                    <a:ext uri="{9D8B030D-6E8A-4147-A177-3AD203B41FA5}">
                      <a16:colId xmlns:a16="http://schemas.microsoft.com/office/drawing/2014/main" val="1127702146"/>
                    </a:ext>
                  </a:extLst>
                </a:gridCol>
                <a:gridCol w="2194461">
                  <a:extLst>
                    <a:ext uri="{9D8B030D-6E8A-4147-A177-3AD203B41FA5}">
                      <a16:colId xmlns:a16="http://schemas.microsoft.com/office/drawing/2014/main" val="3525363055"/>
                    </a:ext>
                  </a:extLst>
                </a:gridCol>
                <a:gridCol w="1259939">
                  <a:extLst>
                    <a:ext uri="{9D8B030D-6E8A-4147-A177-3AD203B41FA5}">
                      <a16:colId xmlns:a16="http://schemas.microsoft.com/office/drawing/2014/main" val="2718093791"/>
                    </a:ext>
                  </a:extLst>
                </a:gridCol>
                <a:gridCol w="4142403">
                  <a:extLst>
                    <a:ext uri="{9D8B030D-6E8A-4147-A177-3AD203B41FA5}">
                      <a16:colId xmlns:a16="http://schemas.microsoft.com/office/drawing/2014/main" val="3518325157"/>
                    </a:ext>
                  </a:extLst>
                </a:gridCol>
              </a:tblGrid>
              <a:tr h="514053">
                <a:tc>
                  <a:txBody>
                    <a:bodyPr/>
                    <a:lstStyle/>
                    <a:p>
                      <a:pPr algn="l"/>
                      <a:r>
                        <a:rPr lang="en-US" sz="1900" dirty="0"/>
                        <a:t>Topic/Subject</a:t>
                      </a:r>
                    </a:p>
                  </a:txBody>
                  <a:tcPr marL="121888" marR="121888" marT="60944" marB="60944" anchor="ctr"/>
                </a:tc>
                <a:tc>
                  <a:txBody>
                    <a:bodyPr/>
                    <a:lstStyle/>
                    <a:p>
                      <a:pPr algn="l"/>
                      <a:r>
                        <a:rPr lang="en-US" sz="1900" dirty="0"/>
                        <a:t>Week</a:t>
                      </a:r>
                    </a:p>
                  </a:txBody>
                  <a:tcPr marL="121888" marR="121888" marT="60944" marB="60944" anchor="ctr"/>
                </a:tc>
                <a:tc>
                  <a:txBody>
                    <a:bodyPr/>
                    <a:lstStyle/>
                    <a:p>
                      <a:pPr algn="l"/>
                      <a:r>
                        <a:rPr lang="en-US" sz="1900" dirty="0"/>
                        <a:t>Duration</a:t>
                      </a:r>
                    </a:p>
                  </a:txBody>
                  <a:tcPr marL="121888" marR="121888" marT="60944" marB="60944" anchor="ctr"/>
                </a:tc>
                <a:tc>
                  <a:txBody>
                    <a:bodyPr/>
                    <a:lstStyle/>
                    <a:p>
                      <a:pPr algn="l"/>
                      <a:r>
                        <a:rPr lang="en-US" sz="1900" dirty="0"/>
                        <a:t>Practical Application</a:t>
                      </a:r>
                    </a:p>
                  </a:txBody>
                  <a:tcPr marL="121888" marR="121888" marT="60944" marB="60944" anchor="ctr"/>
                </a:tc>
                <a:extLst>
                  <a:ext uri="{0D108BD9-81ED-4DB2-BD59-A6C34878D82A}">
                    <a16:rowId xmlns:a16="http://schemas.microsoft.com/office/drawing/2014/main" val="549205099"/>
                  </a:ext>
                </a:extLst>
              </a:tr>
              <a:tr h="365665">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Developing Project Charter and communication plan</a:t>
                      </a:r>
                    </a:p>
                  </a:txBody>
                  <a:tcPr marL="121888" marR="121888" marT="60944" marB="60944"/>
                </a:tc>
                <a:tc>
                  <a:txBody>
                    <a:bodyPr/>
                    <a:lstStyle/>
                    <a:p>
                      <a:pPr algn="l"/>
                      <a:r>
                        <a:rPr lang="en-US" sz="1600" dirty="0">
                          <a:solidFill>
                            <a:schemeClr val="tx2"/>
                          </a:solidFill>
                        </a:rPr>
                        <a:t>Week 1  Feb 2-7</a:t>
                      </a:r>
                    </a:p>
                  </a:txBody>
                  <a:tcPr marL="121888" marR="121888" marT="60944" marB="60944"/>
                </a:tc>
                <a:tc>
                  <a:txBody>
                    <a:bodyPr/>
                    <a:lstStyle/>
                    <a:p>
                      <a:pPr algn="l"/>
                      <a:r>
                        <a:rPr lang="en-US" sz="1600" dirty="0">
                          <a:solidFill>
                            <a:schemeClr val="tx2"/>
                          </a:solidFill>
                        </a:rPr>
                        <a:t>120 min</a:t>
                      </a:r>
                    </a:p>
                  </a:txBody>
                  <a:tcPr marL="121888" marR="121888" marT="60944" marB="60944"/>
                </a:tc>
                <a:tc>
                  <a:txBody>
                    <a:bodyPr/>
                    <a:lstStyle/>
                    <a:p>
                      <a:pPr marL="0" indent="0" algn="l">
                        <a:buFont typeface="Arial" panose="020B0604020202020204" pitchFamily="34" charset="0"/>
                        <a:buNone/>
                      </a:pPr>
                      <a:r>
                        <a:rPr lang="en-US" sz="1600" dirty="0">
                          <a:solidFill>
                            <a:schemeClr val="tx2"/>
                          </a:solidFill>
                        </a:rPr>
                        <a:t>Discussion and complete tools</a:t>
                      </a:r>
                    </a:p>
                  </a:txBody>
                  <a:tcPr marL="121888" marR="121888" marT="60944" marB="60944"/>
                </a:tc>
                <a:extLst>
                  <a:ext uri="{0D108BD9-81ED-4DB2-BD59-A6C34878D82A}">
                    <a16:rowId xmlns:a16="http://schemas.microsoft.com/office/drawing/2014/main" val="1180149198"/>
                  </a:ext>
                </a:extLst>
              </a:tr>
              <a:tr h="365665">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Visual Management Board</a:t>
                      </a:r>
                    </a:p>
                  </a:txBody>
                  <a:tcPr marL="121888" marR="121888" marT="60944" marB="60944"/>
                </a:tc>
                <a:tc>
                  <a:txBody>
                    <a:bodyPr/>
                    <a:lstStyle/>
                    <a:p>
                      <a:pPr algn="l"/>
                      <a:r>
                        <a:rPr lang="en-US" sz="1600" dirty="0">
                          <a:solidFill>
                            <a:schemeClr val="tx2"/>
                          </a:solidFill>
                        </a:rPr>
                        <a:t>Week 2  Feb 9-14</a:t>
                      </a:r>
                    </a:p>
                  </a:txBody>
                  <a:tcPr marL="121888" marR="121888" marT="60944" marB="60944"/>
                </a:tc>
                <a:tc>
                  <a:txBody>
                    <a:bodyPr/>
                    <a:lstStyle/>
                    <a:p>
                      <a:pPr algn="l"/>
                      <a:r>
                        <a:rPr lang="en-US" sz="1600" dirty="0">
                          <a:solidFill>
                            <a:schemeClr val="tx2"/>
                          </a:solidFill>
                        </a:rPr>
                        <a:t>120 min</a:t>
                      </a:r>
                    </a:p>
                  </a:txBody>
                  <a:tcPr marL="121888" marR="121888" marT="60944" marB="60944"/>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2"/>
                          </a:solidFill>
                        </a:rPr>
                        <a:t>Collect data and draft the board</a:t>
                      </a:r>
                    </a:p>
                  </a:txBody>
                  <a:tcPr marL="121888" marR="121888" marT="60944" marB="60944"/>
                </a:tc>
                <a:extLst>
                  <a:ext uri="{0D108BD9-81ED-4DB2-BD59-A6C34878D82A}">
                    <a16:rowId xmlns:a16="http://schemas.microsoft.com/office/drawing/2014/main" val="1380474005"/>
                  </a:ext>
                </a:extLst>
              </a:tr>
              <a:tr h="365665">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Recognizing waste</a:t>
                      </a:r>
                    </a:p>
                  </a:txBody>
                  <a:tcPr marL="121888" marR="121888" marT="60944" marB="60944"/>
                </a:tc>
                <a:tc>
                  <a:txBody>
                    <a:bodyPr/>
                    <a:lstStyle/>
                    <a:p>
                      <a:pPr algn="l"/>
                      <a:r>
                        <a:rPr lang="en-US" sz="1600" dirty="0">
                          <a:solidFill>
                            <a:schemeClr val="tx2"/>
                          </a:solidFill>
                        </a:rPr>
                        <a:t>Week 3  Feb 16-21</a:t>
                      </a:r>
                    </a:p>
                  </a:txBody>
                  <a:tcPr marL="121888" marR="121888" marT="60944" marB="60944"/>
                </a:tc>
                <a:tc>
                  <a:txBody>
                    <a:bodyPr/>
                    <a:lstStyle/>
                    <a:p>
                      <a:pPr algn="l"/>
                      <a:r>
                        <a:rPr lang="en-US" sz="1600" dirty="0">
                          <a:solidFill>
                            <a:schemeClr val="tx2"/>
                          </a:solidFill>
                        </a:rPr>
                        <a:t>  60 min</a:t>
                      </a:r>
                    </a:p>
                  </a:txBody>
                  <a:tcPr marL="121888" marR="121888" marT="60944" marB="60944"/>
                </a:tc>
                <a:tc>
                  <a:txBody>
                    <a:bodyPr/>
                    <a:lstStyle/>
                    <a:p>
                      <a:pPr marL="0" indent="0" algn="l">
                        <a:buFont typeface="Arial" panose="020B0604020202020204" pitchFamily="34" charset="0"/>
                        <a:buNone/>
                      </a:pPr>
                      <a:r>
                        <a:rPr lang="en-US" sz="1600" dirty="0">
                          <a:solidFill>
                            <a:schemeClr val="tx2"/>
                          </a:solidFill>
                        </a:rPr>
                        <a:t>Teach wastes and do waste walk exercise</a:t>
                      </a:r>
                    </a:p>
                  </a:txBody>
                  <a:tcPr marL="121888" marR="121888" marT="60944" marB="60944"/>
                </a:tc>
                <a:extLst>
                  <a:ext uri="{0D108BD9-81ED-4DB2-BD59-A6C34878D82A}">
                    <a16:rowId xmlns:a16="http://schemas.microsoft.com/office/drawing/2014/main" val="2725576924"/>
                  </a:ext>
                </a:extLst>
              </a:tr>
              <a:tr h="365665">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Observing department layouts, processes and flow</a:t>
                      </a:r>
                    </a:p>
                  </a:txBody>
                  <a:tcPr marL="121888" marR="121888" marT="60944" marB="60944"/>
                </a:tc>
                <a:tc>
                  <a:txBody>
                    <a:bodyPr/>
                    <a:lstStyle/>
                    <a:p>
                      <a:pPr algn="l"/>
                      <a:r>
                        <a:rPr lang="en-US" sz="1600" dirty="0">
                          <a:solidFill>
                            <a:schemeClr val="tx2"/>
                          </a:solidFill>
                        </a:rPr>
                        <a:t>Week 3  Feb 16-21</a:t>
                      </a:r>
                    </a:p>
                  </a:txBody>
                  <a:tcPr marL="121888" marR="121888" marT="60944" marB="60944"/>
                </a:tc>
                <a:tc>
                  <a:txBody>
                    <a:bodyPr/>
                    <a:lstStyle/>
                    <a:p>
                      <a:pPr algn="l"/>
                      <a:r>
                        <a:rPr lang="en-US" sz="1600" dirty="0">
                          <a:solidFill>
                            <a:schemeClr val="tx2"/>
                          </a:solidFill>
                        </a:rPr>
                        <a:t>  60 min</a:t>
                      </a:r>
                    </a:p>
                  </a:txBody>
                  <a:tcPr marL="121888" marR="121888" marT="60944" marB="60944"/>
                </a:tc>
                <a:tc>
                  <a:txBody>
                    <a:bodyPr/>
                    <a:lstStyle/>
                    <a:p>
                      <a:pPr algn="l"/>
                      <a:r>
                        <a:rPr lang="en-US" sz="1600" b="0" dirty="0">
                          <a:solidFill>
                            <a:schemeClr val="tx2"/>
                          </a:solidFill>
                        </a:rPr>
                        <a:t>Data Collection and analysis</a:t>
                      </a:r>
                    </a:p>
                  </a:txBody>
                  <a:tcPr marL="121888" marR="121888" marT="60944" marB="60944"/>
                </a:tc>
                <a:extLst>
                  <a:ext uri="{0D108BD9-81ED-4DB2-BD59-A6C34878D82A}">
                    <a16:rowId xmlns:a16="http://schemas.microsoft.com/office/drawing/2014/main" val="935117501"/>
                  </a:ext>
                </a:extLst>
              </a:tr>
              <a:tr h="501267">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Organizing physical or virtual workspaces</a:t>
                      </a:r>
                    </a:p>
                  </a:txBody>
                  <a:tcPr marL="121888" marR="121888" marT="60944" marB="60944"/>
                </a:tc>
                <a:tc>
                  <a:txBody>
                    <a:bodyPr/>
                    <a:lstStyle/>
                    <a:p>
                      <a:pPr algn="l"/>
                      <a:r>
                        <a:rPr lang="en-US" sz="1600" dirty="0">
                          <a:solidFill>
                            <a:schemeClr val="tx2"/>
                          </a:solidFill>
                        </a:rPr>
                        <a:t>Week 4  Feb 23-28</a:t>
                      </a:r>
                    </a:p>
                  </a:txBody>
                  <a:tcPr marL="121888" marR="121888" marT="60944" marB="60944"/>
                </a:tc>
                <a:tc>
                  <a:txBody>
                    <a:bodyPr/>
                    <a:lstStyle/>
                    <a:p>
                      <a:pPr algn="l"/>
                      <a:r>
                        <a:rPr lang="en-US" sz="1600" dirty="0">
                          <a:solidFill>
                            <a:schemeClr val="tx2"/>
                          </a:solidFill>
                        </a:rPr>
                        <a:t>  60 min</a:t>
                      </a:r>
                      <a:endParaRPr lang="en-US" sz="1600" b="1" dirty="0">
                        <a:solidFill>
                          <a:schemeClr val="tx2"/>
                        </a:solidFill>
                      </a:endParaRPr>
                    </a:p>
                  </a:txBody>
                  <a:tcPr marL="121888" marR="121888" marT="60944" marB="60944"/>
                </a:tc>
                <a:tc>
                  <a:txBody>
                    <a:bodyPr/>
                    <a:lstStyle/>
                    <a:p>
                      <a:pPr marL="0" indent="0" algn="l">
                        <a:buFont typeface="Arial" panose="020B0604020202020204" pitchFamily="34" charset="0"/>
                        <a:buNone/>
                      </a:pPr>
                      <a:r>
                        <a:rPr lang="en-US" sz="1600" dirty="0">
                          <a:solidFill>
                            <a:schemeClr val="tx2"/>
                          </a:solidFill>
                        </a:rPr>
                        <a:t>5S a small physical or virtual space</a:t>
                      </a:r>
                    </a:p>
                  </a:txBody>
                  <a:tcPr marL="121888" marR="121888" marT="60944" marB="60944"/>
                </a:tc>
                <a:extLst>
                  <a:ext uri="{0D108BD9-81ED-4DB2-BD59-A6C34878D82A}">
                    <a16:rowId xmlns:a16="http://schemas.microsoft.com/office/drawing/2014/main" val="3057723149"/>
                  </a:ext>
                </a:extLst>
              </a:tr>
              <a:tr h="365665">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Exploring root cause analysis techniques</a:t>
                      </a:r>
                    </a:p>
                  </a:txBody>
                  <a:tcPr marL="121888" marR="121888" marT="60944" marB="60944"/>
                </a:tc>
                <a:tc>
                  <a:txBody>
                    <a:bodyPr/>
                    <a:lstStyle/>
                    <a:p>
                      <a:pPr algn="l"/>
                      <a:r>
                        <a:rPr lang="en-US" sz="1600" dirty="0">
                          <a:solidFill>
                            <a:schemeClr val="tx2"/>
                          </a:solidFill>
                        </a:rPr>
                        <a:t>Week 4  Feb 23-28</a:t>
                      </a:r>
                    </a:p>
                  </a:txBody>
                  <a:tcPr marL="121888" marR="121888" marT="60944" marB="60944"/>
                </a:tc>
                <a:tc>
                  <a:txBody>
                    <a:bodyPr/>
                    <a:lstStyle/>
                    <a:p>
                      <a:pPr algn="l"/>
                      <a:r>
                        <a:rPr lang="en-US" sz="1600" dirty="0">
                          <a:solidFill>
                            <a:schemeClr val="tx2"/>
                          </a:solidFill>
                        </a:rPr>
                        <a:t>  30 min</a:t>
                      </a:r>
                    </a:p>
                  </a:txBody>
                  <a:tcPr marL="121888" marR="121888" marT="60944" marB="60944"/>
                </a:tc>
                <a:tc>
                  <a:txBody>
                    <a:bodyPr/>
                    <a:lstStyle/>
                    <a:p>
                      <a:pPr marL="0" indent="0" algn="l">
                        <a:buFont typeface="Arial" panose="020B0604020202020204" pitchFamily="34" charset="0"/>
                        <a:buNone/>
                      </a:pPr>
                      <a:r>
                        <a:rPr lang="en-US" sz="1600" dirty="0">
                          <a:solidFill>
                            <a:schemeClr val="tx2"/>
                          </a:solidFill>
                        </a:rPr>
                        <a:t>5 Whys for a problem</a:t>
                      </a:r>
                    </a:p>
                  </a:txBody>
                  <a:tcPr marL="121888" marR="121888" marT="60944" marB="60944"/>
                </a:tc>
                <a:extLst>
                  <a:ext uri="{0D108BD9-81ED-4DB2-BD59-A6C34878D82A}">
                    <a16:rowId xmlns:a16="http://schemas.microsoft.com/office/drawing/2014/main" val="4244732224"/>
                  </a:ext>
                </a:extLst>
              </a:tr>
              <a:tr h="365665">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Generating innovative ideas for improvement</a:t>
                      </a:r>
                    </a:p>
                  </a:txBody>
                  <a:tcPr marL="121888" marR="121888" marT="60944" marB="60944"/>
                </a:tc>
                <a:tc>
                  <a:txBody>
                    <a:bodyPr/>
                    <a:lstStyle/>
                    <a:p>
                      <a:pPr algn="l"/>
                      <a:r>
                        <a:rPr lang="en-US" sz="1600" dirty="0">
                          <a:solidFill>
                            <a:schemeClr val="tx2"/>
                          </a:solidFill>
                        </a:rPr>
                        <a:t>Week 4  Feb 23-28</a:t>
                      </a:r>
                    </a:p>
                  </a:txBody>
                  <a:tcPr marL="121888" marR="121888" marT="60944" marB="60944"/>
                </a:tc>
                <a:tc>
                  <a:txBody>
                    <a:bodyPr/>
                    <a:lstStyle/>
                    <a:p>
                      <a:pPr algn="l"/>
                      <a:r>
                        <a:rPr lang="en-US" sz="1600" dirty="0">
                          <a:solidFill>
                            <a:schemeClr val="tx2"/>
                          </a:solidFill>
                        </a:rPr>
                        <a:t>  90 min</a:t>
                      </a:r>
                    </a:p>
                  </a:txBody>
                  <a:tcPr marL="121888" marR="121888" marT="60944" marB="60944"/>
                </a:tc>
                <a:tc>
                  <a:txBody>
                    <a:bodyPr/>
                    <a:lstStyle/>
                    <a:p>
                      <a:pPr algn="l"/>
                      <a:r>
                        <a:rPr lang="en-US" sz="1600" dirty="0">
                          <a:solidFill>
                            <a:schemeClr val="tx2"/>
                          </a:solidFill>
                        </a:rPr>
                        <a:t>Generate ideas and “Plan” of PDSA</a:t>
                      </a:r>
                    </a:p>
                  </a:txBody>
                  <a:tcPr marL="121888" marR="121888" marT="60944" marB="60944"/>
                </a:tc>
                <a:extLst>
                  <a:ext uri="{0D108BD9-81ED-4DB2-BD59-A6C34878D82A}">
                    <a16:rowId xmlns:a16="http://schemas.microsoft.com/office/drawing/2014/main" val="1645401205"/>
                  </a:ext>
                </a:extLst>
              </a:tr>
              <a:tr h="365665">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Using PDSA for small tests of change</a:t>
                      </a:r>
                    </a:p>
                  </a:txBody>
                  <a:tcPr marL="121888" marR="121888" marT="60944" marB="60944"/>
                </a:tc>
                <a:tc>
                  <a:txBody>
                    <a:bodyPr/>
                    <a:lstStyle/>
                    <a:p>
                      <a:pPr algn="l"/>
                      <a:r>
                        <a:rPr lang="en-US" sz="1600" dirty="0">
                          <a:solidFill>
                            <a:schemeClr val="tx2"/>
                          </a:solidFill>
                        </a:rPr>
                        <a:t>Week 5  Mar 2-7</a:t>
                      </a:r>
                    </a:p>
                  </a:txBody>
                  <a:tcPr marL="121888" marR="121888" marT="60944" marB="60944"/>
                </a:tc>
                <a:tc>
                  <a:txBody>
                    <a:bodyPr/>
                    <a:lstStyle/>
                    <a:p>
                      <a:pPr algn="l"/>
                      <a:r>
                        <a:rPr lang="en-US" sz="1600" dirty="0">
                          <a:solidFill>
                            <a:schemeClr val="tx2"/>
                          </a:solidFill>
                        </a:rPr>
                        <a:t>120 min</a:t>
                      </a:r>
                    </a:p>
                  </a:txBody>
                  <a:tcPr marL="121888" marR="121888" marT="60944" marB="60944"/>
                </a:tc>
                <a:tc>
                  <a:txBody>
                    <a:bodyPr/>
                    <a:lstStyle/>
                    <a:p>
                      <a:pPr marL="0" indent="0" algn="l">
                        <a:buFont typeface="Arial" panose="020B0604020202020204" pitchFamily="34" charset="0"/>
                        <a:buNone/>
                      </a:pPr>
                      <a:r>
                        <a:rPr lang="en-US" sz="1600" dirty="0">
                          <a:solidFill>
                            <a:schemeClr val="tx2"/>
                          </a:solidFill>
                        </a:rPr>
                        <a:t>Mistake-Proofing walk exercise, “Do” of PDSA</a:t>
                      </a:r>
                    </a:p>
                  </a:txBody>
                  <a:tcPr marL="121888" marR="121888" marT="60944" marB="60944"/>
                </a:tc>
                <a:extLst>
                  <a:ext uri="{0D108BD9-81ED-4DB2-BD59-A6C34878D82A}">
                    <a16:rowId xmlns:a16="http://schemas.microsoft.com/office/drawing/2014/main" val="1872063472"/>
                  </a:ext>
                </a:extLst>
              </a:tr>
              <a:tr h="365665">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Designing efficiency into workflows</a:t>
                      </a:r>
                    </a:p>
                  </a:txBody>
                  <a:tcPr marL="121888" marR="121888" marT="60944" marB="60944"/>
                </a:tc>
                <a:tc>
                  <a:txBody>
                    <a:bodyPr/>
                    <a:lstStyle/>
                    <a:p>
                      <a:pPr algn="l"/>
                      <a:r>
                        <a:rPr lang="en-US" sz="1600" dirty="0">
                          <a:solidFill>
                            <a:schemeClr val="tx2"/>
                          </a:solidFill>
                        </a:rPr>
                        <a:t>Week 6 Mar9-14</a:t>
                      </a:r>
                    </a:p>
                  </a:txBody>
                  <a:tcPr marL="121888" marR="121888" marT="60944" marB="60944"/>
                </a:tc>
                <a:tc>
                  <a:txBody>
                    <a:bodyPr/>
                    <a:lstStyle/>
                    <a:p>
                      <a:pPr algn="l"/>
                      <a:r>
                        <a:rPr lang="en-US" sz="1600" dirty="0">
                          <a:solidFill>
                            <a:schemeClr val="tx2"/>
                          </a:solidFill>
                        </a:rPr>
                        <a:t>120 min</a:t>
                      </a:r>
                    </a:p>
                  </a:txBody>
                  <a:tcPr marL="121888" marR="121888" marT="60944" marB="60944"/>
                </a:tc>
                <a:tc>
                  <a:txBody>
                    <a:bodyPr/>
                    <a:lstStyle/>
                    <a:p>
                      <a:pPr marL="0" indent="0" algn="l">
                        <a:buFont typeface="Arial" panose="020B0604020202020204" pitchFamily="34" charset="0"/>
                        <a:buNone/>
                      </a:pPr>
                      <a:r>
                        <a:rPr lang="en-US" sz="1600" dirty="0">
                          <a:solidFill>
                            <a:schemeClr val="tx2"/>
                          </a:solidFill>
                        </a:rPr>
                        <a:t>Setup reduction idea generation and PDSA</a:t>
                      </a:r>
                    </a:p>
                  </a:txBody>
                  <a:tcPr marL="121888" marR="121888" marT="60944" marB="60944"/>
                </a:tc>
                <a:extLst>
                  <a:ext uri="{0D108BD9-81ED-4DB2-BD59-A6C34878D82A}">
                    <a16:rowId xmlns:a16="http://schemas.microsoft.com/office/drawing/2014/main" val="376341580"/>
                  </a:ext>
                </a:extLst>
              </a:tr>
              <a:tr h="365665">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Practicing daily routines to sustain change</a:t>
                      </a:r>
                    </a:p>
                  </a:txBody>
                  <a:tcPr marL="121888" marR="121888" marT="60944" marB="60944"/>
                </a:tc>
                <a:tc>
                  <a:txBody>
                    <a:bodyPr/>
                    <a:lstStyle/>
                    <a:p>
                      <a:pPr algn="l"/>
                      <a:r>
                        <a:rPr lang="en-US" sz="1600" dirty="0">
                          <a:solidFill>
                            <a:schemeClr val="tx2"/>
                          </a:solidFill>
                        </a:rPr>
                        <a:t>Week 7 Mar 16-21</a:t>
                      </a:r>
                    </a:p>
                  </a:txBody>
                  <a:tcPr marL="121888" marR="121888" marT="60944" marB="60944"/>
                </a:tc>
                <a:tc>
                  <a:txBody>
                    <a:bodyPr/>
                    <a:lstStyle/>
                    <a:p>
                      <a:pPr algn="l"/>
                      <a:r>
                        <a:rPr lang="en-US" sz="1600" dirty="0">
                          <a:solidFill>
                            <a:schemeClr val="tx2"/>
                          </a:solidFill>
                        </a:rPr>
                        <a:t>120 min</a:t>
                      </a:r>
                    </a:p>
                  </a:txBody>
                  <a:tcPr marL="121888" marR="121888" marT="60944" marB="60944"/>
                </a:tc>
                <a:tc>
                  <a:txBody>
                    <a:bodyPr/>
                    <a:lstStyle/>
                    <a:p>
                      <a:pPr marL="0" indent="0" algn="l">
                        <a:buFont typeface="Arial" panose="020B0604020202020204" pitchFamily="34" charset="0"/>
                        <a:buNone/>
                      </a:pPr>
                      <a:r>
                        <a:rPr lang="en-US" sz="1600" dirty="0">
                          <a:solidFill>
                            <a:schemeClr val="tx2"/>
                          </a:solidFill>
                        </a:rPr>
                        <a:t>Re-measure performance metrics, Establish leadership routines</a:t>
                      </a:r>
                    </a:p>
                  </a:txBody>
                  <a:tcPr marL="121888" marR="121888" marT="60944" marB="60944"/>
                </a:tc>
                <a:extLst>
                  <a:ext uri="{0D108BD9-81ED-4DB2-BD59-A6C34878D82A}">
                    <a16:rowId xmlns:a16="http://schemas.microsoft.com/office/drawing/2014/main" val="155262407"/>
                  </a:ext>
                </a:extLst>
              </a:tr>
            </a:tbl>
          </a:graphicData>
        </a:graphic>
      </p:graphicFrame>
    </p:spTree>
    <p:extLst>
      <p:ext uri="{BB962C8B-B14F-4D97-AF65-F5344CB8AC3E}">
        <p14:creationId xmlns:p14="http://schemas.microsoft.com/office/powerpoint/2010/main" val="26251685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D6B288-89F5-4990-9EE8-18A902083CA8}"/>
              </a:ext>
            </a:extLst>
          </p:cNvPr>
          <p:cNvSpPr>
            <a:spLocks noGrp="1"/>
          </p:cNvSpPr>
          <p:nvPr>
            <p:ph type="sldNum" sz="quarter" idx="13"/>
          </p:nvPr>
        </p:nvSpPr>
        <p:spPr/>
        <p:txBody>
          <a:bodyPr/>
          <a:lstStyle/>
          <a:p>
            <a:fld id="{B7D43D70-C499-F949-A9D0-D427CF5AA287}" type="slidenum">
              <a:rPr lang="en-US" smtClean="0"/>
              <a:pPr/>
              <a:t>7</a:t>
            </a:fld>
            <a:endParaRPr lang="en-US" dirty="0"/>
          </a:p>
        </p:txBody>
      </p:sp>
      <p:sp>
        <p:nvSpPr>
          <p:cNvPr id="3" name="Title 2">
            <a:extLst>
              <a:ext uri="{FF2B5EF4-FFF2-40B4-BE49-F238E27FC236}">
                <a16:creationId xmlns:a16="http://schemas.microsoft.com/office/drawing/2014/main" id="{C7BF294C-0495-42FC-BA60-059E2D9E50C3}"/>
              </a:ext>
            </a:extLst>
          </p:cNvPr>
          <p:cNvSpPr>
            <a:spLocks noGrp="1"/>
          </p:cNvSpPr>
          <p:nvPr>
            <p:ph type="title"/>
          </p:nvPr>
        </p:nvSpPr>
        <p:spPr/>
        <p:txBody>
          <a:bodyPr/>
          <a:lstStyle/>
          <a:p>
            <a:r>
              <a:rPr lang="en-US" dirty="0"/>
              <a:t>Metrics</a:t>
            </a:r>
          </a:p>
        </p:txBody>
      </p:sp>
      <p:sp>
        <p:nvSpPr>
          <p:cNvPr id="4" name="Text Placeholder 3">
            <a:extLst>
              <a:ext uri="{FF2B5EF4-FFF2-40B4-BE49-F238E27FC236}">
                <a16:creationId xmlns:a16="http://schemas.microsoft.com/office/drawing/2014/main" id="{3DC7E9B7-E11A-48D5-B17A-EAADCB68C99D}"/>
              </a:ext>
            </a:extLst>
          </p:cNvPr>
          <p:cNvSpPr>
            <a:spLocks noGrp="1"/>
          </p:cNvSpPr>
          <p:nvPr>
            <p:ph type="body" sz="quarter" idx="17"/>
          </p:nvPr>
        </p:nvSpPr>
        <p:spPr/>
        <p:txBody>
          <a:bodyPr/>
          <a:lstStyle/>
          <a:p>
            <a:r>
              <a:rPr lang="en-US" i="1" dirty="0"/>
              <a:t>(Replace the instructions below)</a:t>
            </a:r>
          </a:p>
          <a:p>
            <a:endParaRPr lang="en-US" dirty="0"/>
          </a:p>
          <a:p>
            <a:pPr marL="380897" indent="-380897">
              <a:buFont typeface="Arial" panose="020B0604020202020204" pitchFamily="34" charset="0"/>
              <a:buChar char="•"/>
            </a:pPr>
            <a:r>
              <a:rPr lang="en-US" dirty="0"/>
              <a:t>Gather information on supply and demand, quality and other key metrics for your project charter.</a:t>
            </a:r>
          </a:p>
          <a:p>
            <a:pPr marL="380897" indent="-380897">
              <a:buFont typeface="Arial" panose="020B0604020202020204" pitchFamily="34" charset="0"/>
              <a:buChar char="•"/>
            </a:pPr>
            <a:r>
              <a:rPr lang="en-US" dirty="0"/>
              <a:t>Create a visual management board and share a picture</a:t>
            </a:r>
          </a:p>
          <a:p>
            <a:r>
              <a:rPr lang="en-US" b="1" dirty="0">
                <a:solidFill>
                  <a:schemeClr val="accent6"/>
                </a:solidFill>
              </a:rPr>
              <a:t>Tools:  </a:t>
            </a:r>
            <a:r>
              <a:rPr lang="en-US" i="1" dirty="0"/>
              <a:t>Visual Management Board </a:t>
            </a:r>
            <a:r>
              <a:rPr lang="en-US" i="1" dirty="0" err="1"/>
              <a:t>Checklist_PROSAC</a:t>
            </a:r>
            <a:endParaRPr lang="en-US" i="1" dirty="0"/>
          </a:p>
          <a:p>
            <a:endParaRPr lang="en-US" dirty="0"/>
          </a:p>
        </p:txBody>
      </p:sp>
      <p:graphicFrame>
        <p:nvGraphicFramePr>
          <p:cNvPr id="5" name="Table 5">
            <a:extLst>
              <a:ext uri="{FF2B5EF4-FFF2-40B4-BE49-F238E27FC236}">
                <a16:creationId xmlns:a16="http://schemas.microsoft.com/office/drawing/2014/main" id="{6EE09B86-0668-4B89-8DA2-519A3AD6D1A2}"/>
              </a:ext>
            </a:extLst>
          </p:cNvPr>
          <p:cNvGraphicFramePr>
            <a:graphicFrameLocks noGrp="1"/>
          </p:cNvGraphicFramePr>
          <p:nvPr>
            <p:extLst>
              <p:ext uri="{D42A27DB-BD31-4B8C-83A1-F6EECF244321}">
                <p14:modId xmlns:p14="http://schemas.microsoft.com/office/powerpoint/2010/main" val="2607772196"/>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Visual Management Board</a:t>
                      </a:r>
                    </a:p>
                  </a:txBody>
                  <a:tcPr marL="121888" marR="121888" marT="60944" marB="60944"/>
                </a:tc>
                <a:tc>
                  <a:txBody>
                    <a:bodyPr/>
                    <a:lstStyle/>
                    <a:p>
                      <a:pPr algn="l"/>
                      <a:r>
                        <a:rPr lang="en-US" sz="1600" dirty="0">
                          <a:solidFill>
                            <a:schemeClr val="tx2"/>
                          </a:solidFill>
                        </a:rPr>
                        <a:t>Week 2  Feb 9-14</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36284869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D6B288-89F5-4990-9EE8-18A902083CA8}"/>
              </a:ext>
            </a:extLst>
          </p:cNvPr>
          <p:cNvSpPr>
            <a:spLocks noGrp="1"/>
          </p:cNvSpPr>
          <p:nvPr>
            <p:ph type="sldNum" sz="quarter" idx="13"/>
          </p:nvPr>
        </p:nvSpPr>
        <p:spPr/>
        <p:txBody>
          <a:bodyPr/>
          <a:lstStyle/>
          <a:p>
            <a:fld id="{B7D43D70-C499-F949-A9D0-D427CF5AA287}" type="slidenum">
              <a:rPr lang="en-US" smtClean="0"/>
              <a:pPr/>
              <a:t>8</a:t>
            </a:fld>
            <a:endParaRPr lang="en-US" dirty="0"/>
          </a:p>
        </p:txBody>
      </p:sp>
      <p:sp>
        <p:nvSpPr>
          <p:cNvPr id="3" name="Title 2">
            <a:extLst>
              <a:ext uri="{FF2B5EF4-FFF2-40B4-BE49-F238E27FC236}">
                <a16:creationId xmlns:a16="http://schemas.microsoft.com/office/drawing/2014/main" id="{C7BF294C-0495-42FC-BA60-059E2D9E50C3}"/>
              </a:ext>
            </a:extLst>
          </p:cNvPr>
          <p:cNvSpPr>
            <a:spLocks noGrp="1"/>
          </p:cNvSpPr>
          <p:nvPr>
            <p:ph type="title"/>
          </p:nvPr>
        </p:nvSpPr>
        <p:spPr/>
        <p:txBody>
          <a:bodyPr/>
          <a:lstStyle/>
          <a:p>
            <a:r>
              <a:rPr lang="en-US" dirty="0"/>
              <a:t>Communication Plan</a:t>
            </a:r>
          </a:p>
        </p:txBody>
      </p:sp>
      <p:sp>
        <p:nvSpPr>
          <p:cNvPr id="4" name="Text Placeholder 3">
            <a:extLst>
              <a:ext uri="{FF2B5EF4-FFF2-40B4-BE49-F238E27FC236}">
                <a16:creationId xmlns:a16="http://schemas.microsoft.com/office/drawing/2014/main" id="{3DC7E9B7-E11A-48D5-B17A-EAADCB68C99D}"/>
              </a:ext>
            </a:extLst>
          </p:cNvPr>
          <p:cNvSpPr>
            <a:spLocks noGrp="1"/>
          </p:cNvSpPr>
          <p:nvPr>
            <p:ph type="body" sz="quarter" idx="17"/>
          </p:nvPr>
        </p:nvSpPr>
        <p:spPr/>
        <p:txBody>
          <a:bodyPr/>
          <a:lstStyle/>
          <a:p>
            <a:r>
              <a:rPr lang="en-US" i="1" dirty="0"/>
              <a:t>(Replace the instructions below)</a:t>
            </a:r>
          </a:p>
          <a:p>
            <a:endParaRPr lang="en-US" dirty="0"/>
          </a:p>
          <a:p>
            <a:pPr marL="380897" indent="-380897">
              <a:buFont typeface="Arial" panose="020B0604020202020204" pitchFamily="34" charset="0"/>
              <a:buChar char="•"/>
            </a:pPr>
            <a:r>
              <a:rPr lang="en-US" dirty="0"/>
              <a:t>Share your updated communication plan with the team.</a:t>
            </a:r>
          </a:p>
          <a:p>
            <a:pPr marL="380897" indent="-380897">
              <a:buFont typeface="Arial" panose="020B0604020202020204" pitchFamily="34" charset="0"/>
              <a:buChar char="•"/>
            </a:pPr>
            <a:r>
              <a:rPr lang="en-US" dirty="0"/>
              <a:t>Are you doing daily or weekly huddles?</a:t>
            </a:r>
          </a:p>
          <a:p>
            <a:pPr marL="380897" indent="-380897">
              <a:buFont typeface="Arial" panose="020B0604020202020204" pitchFamily="34" charset="0"/>
              <a:buChar char="•"/>
            </a:pPr>
            <a:r>
              <a:rPr lang="en-US" dirty="0"/>
              <a:t>What does the board or agenda look like?</a:t>
            </a:r>
          </a:p>
          <a:p>
            <a:endParaRPr lang="en-US" dirty="0"/>
          </a:p>
        </p:txBody>
      </p:sp>
      <p:graphicFrame>
        <p:nvGraphicFramePr>
          <p:cNvPr id="5" name="Table 5">
            <a:extLst>
              <a:ext uri="{FF2B5EF4-FFF2-40B4-BE49-F238E27FC236}">
                <a16:creationId xmlns:a16="http://schemas.microsoft.com/office/drawing/2014/main" id="{221F4705-0B62-4342-958A-4F010C29BD13}"/>
              </a:ext>
            </a:extLst>
          </p:cNvPr>
          <p:cNvGraphicFramePr>
            <a:graphicFrameLocks noGrp="1"/>
          </p:cNvGraphicFramePr>
          <p:nvPr>
            <p:extLst>
              <p:ext uri="{D42A27DB-BD31-4B8C-83A1-F6EECF244321}">
                <p14:modId xmlns:p14="http://schemas.microsoft.com/office/powerpoint/2010/main" val="4128214205"/>
              </p:ext>
            </p:extLst>
          </p:nvPr>
        </p:nvGraphicFramePr>
        <p:xfrm>
          <a:off x="7062335" y="5537200"/>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Visual Management Board</a:t>
                      </a:r>
                    </a:p>
                  </a:txBody>
                  <a:tcPr marL="121888" marR="121888" marT="60944" marB="60944"/>
                </a:tc>
                <a:tc>
                  <a:txBody>
                    <a:bodyPr/>
                    <a:lstStyle/>
                    <a:p>
                      <a:pPr algn="l"/>
                      <a:r>
                        <a:rPr lang="en-US" sz="1600" dirty="0">
                          <a:solidFill>
                            <a:schemeClr val="tx2"/>
                          </a:solidFill>
                        </a:rPr>
                        <a:t>Week 2  Feb 9-14</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11890826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D6B288-89F5-4990-9EE8-18A902083CA8}"/>
              </a:ext>
            </a:extLst>
          </p:cNvPr>
          <p:cNvSpPr>
            <a:spLocks noGrp="1"/>
          </p:cNvSpPr>
          <p:nvPr>
            <p:ph type="sldNum" sz="quarter" idx="13"/>
          </p:nvPr>
        </p:nvSpPr>
        <p:spPr/>
        <p:txBody>
          <a:bodyPr/>
          <a:lstStyle/>
          <a:p>
            <a:fld id="{B7D43D70-C499-F949-A9D0-D427CF5AA287}" type="slidenum">
              <a:rPr lang="en-US" smtClean="0"/>
              <a:pPr/>
              <a:t>9</a:t>
            </a:fld>
            <a:endParaRPr lang="en-US" dirty="0"/>
          </a:p>
        </p:txBody>
      </p:sp>
      <p:sp>
        <p:nvSpPr>
          <p:cNvPr id="3" name="Title 2">
            <a:extLst>
              <a:ext uri="{FF2B5EF4-FFF2-40B4-BE49-F238E27FC236}">
                <a16:creationId xmlns:a16="http://schemas.microsoft.com/office/drawing/2014/main" id="{C7BF294C-0495-42FC-BA60-059E2D9E50C3}"/>
              </a:ext>
            </a:extLst>
          </p:cNvPr>
          <p:cNvSpPr>
            <a:spLocks noGrp="1"/>
          </p:cNvSpPr>
          <p:nvPr>
            <p:ph type="title"/>
          </p:nvPr>
        </p:nvSpPr>
        <p:spPr/>
        <p:txBody>
          <a:bodyPr/>
          <a:lstStyle/>
          <a:p>
            <a:r>
              <a:rPr lang="en-US" dirty="0"/>
              <a:t>Waste Walk</a:t>
            </a:r>
          </a:p>
        </p:txBody>
      </p:sp>
      <p:sp>
        <p:nvSpPr>
          <p:cNvPr id="4" name="Text Placeholder 3">
            <a:extLst>
              <a:ext uri="{FF2B5EF4-FFF2-40B4-BE49-F238E27FC236}">
                <a16:creationId xmlns:a16="http://schemas.microsoft.com/office/drawing/2014/main" id="{3DC7E9B7-E11A-48D5-B17A-EAADCB68C99D}"/>
              </a:ext>
            </a:extLst>
          </p:cNvPr>
          <p:cNvSpPr>
            <a:spLocks noGrp="1"/>
          </p:cNvSpPr>
          <p:nvPr>
            <p:ph type="body" sz="quarter" idx="17"/>
          </p:nvPr>
        </p:nvSpPr>
        <p:spPr>
          <a:xfrm>
            <a:off x="268154" y="1332411"/>
            <a:ext cx="11514377" cy="4699072"/>
          </a:xfrm>
        </p:spPr>
        <p:txBody>
          <a:bodyPr/>
          <a:lstStyle/>
          <a:p>
            <a:r>
              <a:rPr lang="en-US" i="1" dirty="0"/>
              <a:t>(Replace the instructions below)</a:t>
            </a:r>
          </a:p>
          <a:p>
            <a:endParaRPr lang="en-US" i="1" dirty="0"/>
          </a:p>
          <a:p>
            <a:r>
              <a:rPr lang="en-US" sz="2400" dirty="0"/>
              <a:t>Engage the team members and share your knowledge about waste</a:t>
            </a:r>
          </a:p>
          <a:p>
            <a:r>
              <a:rPr lang="en-US" sz="2400" dirty="0"/>
              <a:t>Scavenger hunt for waste: Go and see! (20-minute activity)</a:t>
            </a:r>
          </a:p>
          <a:p>
            <a:r>
              <a:rPr lang="en-US" sz="2400" dirty="0"/>
              <a:t>Categorize: Some wastes fit into multiple categories</a:t>
            </a:r>
          </a:p>
          <a:p>
            <a:r>
              <a:rPr lang="en-US" sz="2400" dirty="0"/>
              <a:t>Calculate cost savings that could be achieved by removing the waste</a:t>
            </a:r>
          </a:p>
          <a:p>
            <a:r>
              <a:rPr lang="en-US" sz="2400" dirty="0"/>
              <a:t>Share your results and reflections</a:t>
            </a:r>
          </a:p>
          <a:p>
            <a:r>
              <a:rPr lang="en-US" b="1" dirty="0">
                <a:solidFill>
                  <a:schemeClr val="accent6"/>
                </a:solidFill>
              </a:rPr>
              <a:t>Tools:  </a:t>
            </a:r>
            <a:r>
              <a:rPr lang="en-US" i="1" dirty="0">
                <a:solidFill>
                  <a:schemeClr val="tx1"/>
                </a:solidFill>
              </a:rPr>
              <a:t>Seven Wastes, Eight Waste of Information </a:t>
            </a:r>
            <a:r>
              <a:rPr lang="en-US" dirty="0">
                <a:solidFill>
                  <a:schemeClr val="tx1"/>
                </a:solidFill>
              </a:rPr>
              <a:t>and </a:t>
            </a:r>
            <a:r>
              <a:rPr lang="en-US" i="1" dirty="0">
                <a:solidFill>
                  <a:schemeClr val="tx1"/>
                </a:solidFill>
              </a:rPr>
              <a:t>Waste Walk Exercise Form</a:t>
            </a:r>
          </a:p>
          <a:p>
            <a:endParaRPr lang="en-US" dirty="0"/>
          </a:p>
        </p:txBody>
      </p:sp>
      <p:graphicFrame>
        <p:nvGraphicFramePr>
          <p:cNvPr id="5" name="Table 5">
            <a:extLst>
              <a:ext uri="{FF2B5EF4-FFF2-40B4-BE49-F238E27FC236}">
                <a16:creationId xmlns:a16="http://schemas.microsoft.com/office/drawing/2014/main" id="{C7CF86A1-E298-46A2-8598-B461563DE72D}"/>
              </a:ext>
            </a:extLst>
          </p:cNvPr>
          <p:cNvGraphicFramePr>
            <a:graphicFrameLocks noGrp="1"/>
          </p:cNvGraphicFramePr>
          <p:nvPr>
            <p:extLst>
              <p:ext uri="{D42A27DB-BD31-4B8C-83A1-F6EECF244321}">
                <p14:modId xmlns:p14="http://schemas.microsoft.com/office/powerpoint/2010/main" val="8824778"/>
              </p:ext>
            </p:extLst>
          </p:nvPr>
        </p:nvGraphicFramePr>
        <p:xfrm>
          <a:off x="6633595" y="5830372"/>
          <a:ext cx="4853808" cy="660400"/>
        </p:xfrm>
        <a:graphic>
          <a:graphicData uri="http://schemas.openxmlformats.org/drawingml/2006/table">
            <a:tbl>
              <a:tblPr firstRow="1" bandRow="1">
                <a:tableStyleId>{5940675A-B579-460E-94D1-54222C63F5DA}</a:tableStyleId>
              </a:tblPr>
              <a:tblGrid>
                <a:gridCol w="2813277">
                  <a:extLst>
                    <a:ext uri="{9D8B030D-6E8A-4147-A177-3AD203B41FA5}">
                      <a16:colId xmlns:a16="http://schemas.microsoft.com/office/drawing/2014/main" val="1744646828"/>
                    </a:ext>
                  </a:extLst>
                </a:gridCol>
                <a:gridCol w="2040531">
                  <a:extLst>
                    <a:ext uri="{9D8B030D-6E8A-4147-A177-3AD203B41FA5}">
                      <a16:colId xmlns:a16="http://schemas.microsoft.com/office/drawing/2014/main" val="347470106"/>
                    </a:ext>
                  </a:extLst>
                </a:gridCol>
              </a:tblGrid>
              <a:tr h="660400">
                <a:tc>
                  <a:txBody>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lang="en-US" sz="1600" dirty="0"/>
                        <a:t>Recognizing waste</a:t>
                      </a:r>
                    </a:p>
                  </a:txBody>
                  <a:tcPr marL="121888" marR="121888" marT="60944" marB="60944"/>
                </a:tc>
                <a:tc>
                  <a:txBody>
                    <a:bodyPr/>
                    <a:lstStyle/>
                    <a:p>
                      <a:pPr algn="l"/>
                      <a:r>
                        <a:rPr lang="en-US" sz="1600" dirty="0">
                          <a:solidFill>
                            <a:schemeClr val="tx2"/>
                          </a:solidFill>
                        </a:rPr>
                        <a:t>Week 3  Feb 16-21</a:t>
                      </a:r>
                    </a:p>
                  </a:txBody>
                  <a:tcPr marL="121888" marR="121888" marT="60944" marB="60944"/>
                </a:tc>
                <a:extLst>
                  <a:ext uri="{0D108BD9-81ED-4DB2-BD59-A6C34878D82A}">
                    <a16:rowId xmlns:a16="http://schemas.microsoft.com/office/drawing/2014/main" val="2740623839"/>
                  </a:ext>
                </a:extLst>
              </a:tr>
            </a:tbl>
          </a:graphicData>
        </a:graphic>
      </p:graphicFrame>
    </p:spTree>
    <p:extLst>
      <p:ext uri="{BB962C8B-B14F-4D97-AF65-F5344CB8AC3E}">
        <p14:creationId xmlns:p14="http://schemas.microsoft.com/office/powerpoint/2010/main" val="1508264607"/>
      </p:ext>
    </p:extLst>
  </p:cSld>
  <p:clrMapOvr>
    <a:masterClrMapping/>
  </p:clrMapOvr>
  <p:transition spd="med"/>
</p:sld>
</file>

<file path=ppt/theme/theme1.xml><?xml version="1.0" encoding="utf-8"?>
<a:theme xmlns:a="http://schemas.openxmlformats.org/drawingml/2006/main" name="Office Theme">
  <a:themeElements>
    <a:clrScheme name="VMFH Colors">
      <a:dk1>
        <a:srgbClr val="565656"/>
      </a:dk1>
      <a:lt1>
        <a:srgbClr val="FFFFFF"/>
      </a:lt1>
      <a:dk2>
        <a:srgbClr val="565656"/>
      </a:dk2>
      <a:lt2>
        <a:srgbClr val="55A63A"/>
      </a:lt2>
      <a:accent1>
        <a:srgbClr val="27AAE1"/>
      </a:accent1>
      <a:accent2>
        <a:srgbClr val="75777B"/>
      </a:accent2>
      <a:accent3>
        <a:srgbClr val="A2D034"/>
      </a:accent3>
      <a:accent4>
        <a:srgbClr val="F2A900"/>
      </a:accent4>
      <a:accent5>
        <a:srgbClr val="8F3A49"/>
      </a:accent5>
      <a:accent6>
        <a:srgbClr val="477F3B"/>
      </a:accent6>
      <a:hlink>
        <a:srgbClr val="27AAE1"/>
      </a:hlink>
      <a:folHlink>
        <a:srgbClr val="55A63A"/>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25400" cap="flat">
          <a:noFill/>
          <a:prstDash val="solid"/>
          <a:round/>
        </a:ln>
        <a:effectLst/>
        <a:sp3d/>
      </a:spPr>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defPPr algn="l" defTabSz="685782">
          <a:defRPr dirty="0" smtClean="0">
            <a:solidFill>
              <a:schemeClr val="bg1"/>
            </a:solidFill>
            <a:latin typeface="Arial" panose="020B0604020202020204" pitchFamily="34" charset="0"/>
          </a:defRPr>
        </a:defPPr>
      </a:lstStyle>
      <a:style>
        <a:lnRef idx="0">
          <a:scrgbClr r="0" g="0" b="0"/>
        </a:lnRef>
        <a:fillRef idx="0">
          <a:scrgbClr r="0" g="0" b="0"/>
        </a:fillRef>
        <a:effectRef idx="0">
          <a:scrgbClr r="0" g="0" b="0"/>
        </a:effectRef>
        <a:fontRef idx="none"/>
      </a:style>
    </a:spDef>
    <a:lnDef>
      <a:spPr>
        <a:ln w="25400">
          <a:solidFill>
            <a:schemeClr val="tx2"/>
          </a:solidFill>
          <a:headEnd type="none" w="med" len="med"/>
          <a:tailEnd type="none" w="med" len="med"/>
        </a:ln>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45719" tIns="45719" rIns="45719" bIns="45719" numCol="1" spcCol="38100" rtlCol="0" anchor="t">
        <a:noAutofit/>
      </a:bodyPr>
      <a:lstStyle>
        <a:defPPr algn="l" defTabSz="685782">
          <a:lnSpc>
            <a:spcPts val="2200"/>
          </a:lnSpc>
          <a:defRPr dirty="0" smtClean="0">
            <a:solidFill>
              <a:schemeClr val="bg2"/>
            </a:solidFil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689A03"/>
      </a:dk1>
      <a:lt1>
        <a:srgbClr val="98979A"/>
      </a:lt1>
      <a:dk2>
        <a:srgbClr val="A7A7A7"/>
      </a:dk2>
      <a:lt2>
        <a:srgbClr val="535353"/>
      </a:lt2>
      <a:accent1>
        <a:srgbClr val="CB5799"/>
      </a:accent1>
      <a:accent2>
        <a:srgbClr val="149E8F"/>
      </a:accent2>
      <a:accent3>
        <a:srgbClr val="EF683D"/>
      </a:accent3>
      <a:accent4>
        <a:srgbClr val="7F4997"/>
      </a:accent4>
      <a:accent5>
        <a:srgbClr val="98979A"/>
      </a:accent5>
      <a:accent6>
        <a:srgbClr val="BBBBBB"/>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685782" rtl="0" fontAlgn="auto" latinLnBrk="0" hangingPunct="0">
          <a:lnSpc>
            <a:spcPct val="150000"/>
          </a:lnSpc>
          <a:spcBef>
            <a:spcPts val="0"/>
          </a:spcBef>
          <a:spcAft>
            <a:spcPts val="0"/>
          </a:spcAft>
          <a:buClrTx/>
          <a:buSzTx/>
          <a:buFontTx/>
          <a:buNone/>
          <a:tabLst/>
          <a:defRPr kumimoji="0" sz="1100" b="0" i="0" u="none" strike="noStrike" cap="none" spc="0" normalizeH="0" baseline="0">
            <a:ln>
              <a:noFill/>
            </a:ln>
            <a:solidFill>
              <a:srgbClr val="63656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6858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3"/>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65E411-E0CA-45F4-9C27-6F112BDE4A35}">
  <we:reference id="wa104147646" version="1.0.0.1" store="en-US" storeType="OMEX"/>
  <we:alternateReferences>
    <we:reference id="WA104147646" version="1.0.0.1" store="WA10414764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E908CF2363384A9744648E5C4086BA" ma:contentTypeVersion="0" ma:contentTypeDescription="Create a new document." ma:contentTypeScope="" ma:versionID="1c9cb499127dd96632e37d05ef2ec56a">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246E92-1D48-4A5D-B2D7-C82C5F6158A3}">
  <ds:schemaRefs>
    <ds:schemaRef ds:uri="http://schemas.microsoft.com/sharepoint/v3/contenttype/forms"/>
  </ds:schemaRefs>
</ds:datastoreItem>
</file>

<file path=customXml/itemProps2.xml><?xml version="1.0" encoding="utf-8"?>
<ds:datastoreItem xmlns:ds="http://schemas.openxmlformats.org/officeDocument/2006/customXml" ds:itemID="{66DE75C5-C1E3-472C-934C-02C6AD8FA54A}"/>
</file>

<file path=customXml/itemProps3.xml><?xml version="1.0" encoding="utf-8"?>
<ds:datastoreItem xmlns:ds="http://schemas.openxmlformats.org/officeDocument/2006/customXml" ds:itemID="{79984FC5-D6BA-45AE-8510-DB92196A88AB}">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4dcebe02-1752-498a-b206-fe5d4d697607"/>
    <ds:schemaRef ds:uri="e0cbb968-5051-4570-af52-1399bc79c19d"/>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1452</Words>
  <Application>Microsoft Office PowerPoint</Application>
  <PresentationFormat>Custom</PresentationFormat>
  <Paragraphs>232</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Wingdings</vt:lpstr>
      <vt:lpstr>Arial</vt:lpstr>
      <vt:lpstr>Courier New</vt:lpstr>
      <vt:lpstr>Verdana</vt:lpstr>
      <vt:lpstr>Lato</vt:lpstr>
      <vt:lpstr>Office Theme</vt:lpstr>
      <vt:lpstr>Project Name</vt:lpstr>
      <vt:lpstr>Project Charter</vt:lpstr>
      <vt:lpstr>Current State-Before Improvements</vt:lpstr>
      <vt:lpstr>Communication Plan</vt:lpstr>
      <vt:lpstr>Team Engagement Plan</vt:lpstr>
      <vt:lpstr>Team Engagement Schedule</vt:lpstr>
      <vt:lpstr>Metrics</vt:lpstr>
      <vt:lpstr>Communication Plan</vt:lpstr>
      <vt:lpstr>Waste Walk</vt:lpstr>
      <vt:lpstr>Flow and Time</vt:lpstr>
      <vt:lpstr>5S</vt:lpstr>
      <vt:lpstr>PDSA</vt:lpstr>
      <vt:lpstr>Mistake-Proofing</vt:lpstr>
      <vt:lpstr>Setup Reduction</vt:lpstr>
      <vt:lpstr>Practicing daily routines to sustain change</vt:lpstr>
      <vt:lpstr>Visual Management Board Assessment </vt:lpstr>
      <vt:lpstr>Future State – 5S (as an example)</vt:lpstr>
      <vt:lpstr>Key Learnings, Barriers and Advice</vt:lpstr>
      <vt:lpstr>Wins and Next Steps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
  <cp:revision>6</cp:revision>
  <dcterms:created xsi:type="dcterms:W3CDTF">2022-01-10T21:46:28Z</dcterms:created>
  <dcterms:modified xsi:type="dcterms:W3CDTF">2022-01-17T20:38:14Z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0x0101006AE908CF2363384A9744648E5C4086BA</vt:lpwstr>
  </property>
  <property fmtid="{D5CDD505-2E9C-101B-9397-08002B2CF9AE}" pid="3" name="Order">
    <vt:r8>283000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