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media/image2.jpg" ContentType="image/jpg"/>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bookmarkIdSeed="41">
  <p:sldMasterIdLst>
    <p:sldMasterId id="2147483758" r:id="rId1"/>
    <p:sldMasterId id="2147483805" r:id="rId2"/>
    <p:sldMasterId id="2147483819" r:id="rId3"/>
    <p:sldMasterId id="2147483827" r:id="rId4"/>
    <p:sldMasterId id="2147483833" r:id="rId5"/>
  </p:sldMasterIdLst>
  <p:notesMasterIdLst>
    <p:notesMasterId r:id="rId28"/>
  </p:notesMasterIdLst>
  <p:handoutMasterIdLst>
    <p:handoutMasterId r:id="rId29"/>
  </p:handoutMasterIdLst>
  <p:sldIdLst>
    <p:sldId id="2613" r:id="rId6"/>
    <p:sldId id="2617" r:id="rId7"/>
    <p:sldId id="2618" r:id="rId8"/>
    <p:sldId id="2608" r:id="rId9"/>
    <p:sldId id="2602" r:id="rId10"/>
    <p:sldId id="2603" r:id="rId11"/>
    <p:sldId id="2606" r:id="rId12"/>
    <p:sldId id="2609" r:id="rId13"/>
    <p:sldId id="2009" r:id="rId14"/>
    <p:sldId id="2514" r:id="rId15"/>
    <p:sldId id="2584" r:id="rId16"/>
    <p:sldId id="2516" r:id="rId17"/>
    <p:sldId id="2577" r:id="rId18"/>
    <p:sldId id="2596" r:id="rId19"/>
    <p:sldId id="2598" r:id="rId20"/>
    <p:sldId id="2599" r:id="rId21"/>
    <p:sldId id="2340" r:id="rId22"/>
    <p:sldId id="2341" r:id="rId23"/>
    <p:sldId id="2612" r:id="rId24"/>
    <p:sldId id="2616" r:id="rId25"/>
    <p:sldId id="2615" r:id="rId26"/>
    <p:sldId id="2614" r:id="rId27"/>
  </p:sldIdLst>
  <p:sldSz cx="24387175" cy="13716000"/>
  <p:notesSz cx="7010400" cy="9296400"/>
  <p:defaultTextStyle>
    <a:defPPr>
      <a:defRPr lang="en-US"/>
    </a:defPPr>
    <a:lvl1pPr marL="0" algn="l" defTabSz="1088639" rtl="0" eaLnBrk="1" latinLnBrk="0" hangingPunct="1">
      <a:defRPr sz="4300" kern="1200">
        <a:solidFill>
          <a:schemeClr val="tx1"/>
        </a:solidFill>
        <a:latin typeface="+mn-lt"/>
        <a:ea typeface="+mn-ea"/>
        <a:cs typeface="+mn-cs"/>
      </a:defRPr>
    </a:lvl1pPr>
    <a:lvl2pPr marL="1088639" algn="l" defTabSz="1088639" rtl="0" eaLnBrk="1" latinLnBrk="0" hangingPunct="1">
      <a:defRPr sz="4300" kern="1200">
        <a:solidFill>
          <a:schemeClr val="tx1"/>
        </a:solidFill>
        <a:latin typeface="+mn-lt"/>
        <a:ea typeface="+mn-ea"/>
        <a:cs typeface="+mn-cs"/>
      </a:defRPr>
    </a:lvl2pPr>
    <a:lvl3pPr marL="2177278" algn="l" defTabSz="1088639" rtl="0" eaLnBrk="1" latinLnBrk="0" hangingPunct="1">
      <a:defRPr sz="4300" kern="1200">
        <a:solidFill>
          <a:schemeClr val="tx1"/>
        </a:solidFill>
        <a:latin typeface="+mn-lt"/>
        <a:ea typeface="+mn-ea"/>
        <a:cs typeface="+mn-cs"/>
      </a:defRPr>
    </a:lvl3pPr>
    <a:lvl4pPr marL="3265917" algn="l" defTabSz="1088639" rtl="0" eaLnBrk="1" latinLnBrk="0" hangingPunct="1">
      <a:defRPr sz="4300" kern="1200">
        <a:solidFill>
          <a:schemeClr val="tx1"/>
        </a:solidFill>
        <a:latin typeface="+mn-lt"/>
        <a:ea typeface="+mn-ea"/>
        <a:cs typeface="+mn-cs"/>
      </a:defRPr>
    </a:lvl4pPr>
    <a:lvl5pPr marL="4354556" algn="l" defTabSz="1088639" rtl="0" eaLnBrk="1" latinLnBrk="0" hangingPunct="1">
      <a:defRPr sz="4300" kern="1200">
        <a:solidFill>
          <a:schemeClr val="tx1"/>
        </a:solidFill>
        <a:latin typeface="+mn-lt"/>
        <a:ea typeface="+mn-ea"/>
        <a:cs typeface="+mn-cs"/>
      </a:defRPr>
    </a:lvl5pPr>
    <a:lvl6pPr marL="5443195" algn="l" defTabSz="1088639" rtl="0" eaLnBrk="1" latinLnBrk="0" hangingPunct="1">
      <a:defRPr sz="4300" kern="1200">
        <a:solidFill>
          <a:schemeClr val="tx1"/>
        </a:solidFill>
        <a:latin typeface="+mn-lt"/>
        <a:ea typeface="+mn-ea"/>
        <a:cs typeface="+mn-cs"/>
      </a:defRPr>
    </a:lvl6pPr>
    <a:lvl7pPr marL="6531834" algn="l" defTabSz="1088639" rtl="0" eaLnBrk="1" latinLnBrk="0" hangingPunct="1">
      <a:defRPr sz="4300" kern="1200">
        <a:solidFill>
          <a:schemeClr val="tx1"/>
        </a:solidFill>
        <a:latin typeface="+mn-lt"/>
        <a:ea typeface="+mn-ea"/>
        <a:cs typeface="+mn-cs"/>
      </a:defRPr>
    </a:lvl7pPr>
    <a:lvl8pPr marL="7620472" algn="l" defTabSz="1088639" rtl="0" eaLnBrk="1" latinLnBrk="0" hangingPunct="1">
      <a:defRPr sz="4300" kern="1200">
        <a:solidFill>
          <a:schemeClr val="tx1"/>
        </a:solidFill>
        <a:latin typeface="+mn-lt"/>
        <a:ea typeface="+mn-ea"/>
        <a:cs typeface="+mn-cs"/>
      </a:defRPr>
    </a:lvl8pPr>
    <a:lvl9pPr marL="8709111" algn="l" defTabSz="1088639"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60" userDrawn="1">
          <p15:clr>
            <a:srgbClr val="A4A3A4"/>
          </p15:clr>
        </p15:guide>
        <p15:guide id="2" orient="horz" pos="504" userDrawn="1">
          <p15:clr>
            <a:srgbClr val="A4A3A4"/>
          </p15:clr>
        </p15:guide>
        <p15:guide id="3" pos="7681" userDrawn="1">
          <p15:clr>
            <a:srgbClr val="A4A3A4"/>
          </p15:clr>
        </p15:guide>
        <p15:guide id="4" pos="14280">
          <p15:clr>
            <a:srgbClr val="A4A3A4"/>
          </p15:clr>
        </p15:guide>
        <p15:guide id="5" pos="10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05CF"/>
    <a:srgbClr val="9A3A93"/>
    <a:srgbClr val="003300"/>
    <a:srgbClr val="000000"/>
    <a:srgbClr val="E27E15"/>
    <a:srgbClr val="6A9CCB"/>
    <a:srgbClr val="FF9999"/>
    <a:srgbClr val="13A0C1"/>
    <a:srgbClr val="A6532E"/>
    <a:srgbClr val="4292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5427" autoAdjust="0"/>
  </p:normalViewPr>
  <p:slideViewPr>
    <p:cSldViewPr snapToGrid="0" snapToObjects="1" showGuides="1">
      <p:cViewPr varScale="1">
        <p:scale>
          <a:sx n="56" d="100"/>
          <a:sy n="56" d="100"/>
        </p:scale>
        <p:origin x="390" y="114"/>
      </p:cViewPr>
      <p:guideLst>
        <p:guide orient="horz" pos="8160"/>
        <p:guide orient="horz" pos="504"/>
        <p:guide pos="7681"/>
        <p:guide pos="14280"/>
        <p:guide pos="1084"/>
      </p:guideLst>
    </p:cSldViewPr>
  </p:slideViewPr>
  <p:outlineViewPr>
    <p:cViewPr>
      <p:scale>
        <a:sx n="33" d="100"/>
        <a:sy n="33" d="100"/>
      </p:scale>
      <p:origin x="0" y="-5986"/>
    </p:cViewPr>
  </p:outlineViewPr>
  <p:notesTextViewPr>
    <p:cViewPr>
      <p:scale>
        <a:sx n="100" d="100"/>
        <a:sy n="100" d="100"/>
      </p:scale>
      <p:origin x="0" y="0"/>
    </p:cViewPr>
  </p:notesTextViewPr>
  <p:sorterViewPr>
    <p:cViewPr>
      <p:scale>
        <a:sx n="75" d="100"/>
        <a:sy n="75" d="100"/>
      </p:scale>
      <p:origin x="0" y="-1762"/>
    </p:cViewPr>
  </p:sorterViewPr>
  <p:notesViewPr>
    <p:cSldViewPr snapToGrid="0" snapToObjects="1">
      <p:cViewPr varScale="1">
        <p:scale>
          <a:sx n="64" d="100"/>
          <a:sy n="64" d="100"/>
        </p:scale>
        <p:origin x="22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992219D-D4D3-FA4A-92E0-2A4C329C1981}" type="datetimeFigureOut">
              <a:rPr lang="en-US" smtClean="0"/>
              <a:t>10/13/2021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EB7ACB3-A74C-8941-B9A9-3D3B5C7B9294}" type="slidenum">
              <a:rPr lang="en-US" smtClean="0"/>
              <a:t>‹#›</a:t>
            </a:fld>
            <a:endParaRPr lang="en-US" dirty="0"/>
          </a:p>
        </p:txBody>
      </p:sp>
    </p:spTree>
    <p:extLst>
      <p:ext uri="{BB962C8B-B14F-4D97-AF65-F5344CB8AC3E}">
        <p14:creationId xmlns:p14="http://schemas.microsoft.com/office/powerpoint/2010/main" val="163516082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4EEB116-49DD-EE4E-9E98-2D3C70FADE2C}" type="datetimeFigureOut">
              <a:rPr lang="en-US" smtClean="0"/>
              <a:t>10/13/2021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DC805A9-F618-A64C-A71F-F614A05E57E5}" type="slidenum">
              <a:rPr lang="en-US" smtClean="0"/>
              <a:t>‹#›</a:t>
            </a:fld>
            <a:endParaRPr lang="en-US" dirty="0"/>
          </a:p>
        </p:txBody>
      </p:sp>
    </p:spTree>
    <p:extLst>
      <p:ext uri="{BB962C8B-B14F-4D97-AF65-F5344CB8AC3E}">
        <p14:creationId xmlns:p14="http://schemas.microsoft.com/office/powerpoint/2010/main" val="4173112723"/>
      </p:ext>
    </p:extLst>
  </p:cSld>
  <p:clrMap bg1="lt1" tx1="dk1" bg2="lt2" tx2="dk2" accent1="accent1" accent2="accent2" accent3="accent3" accent4="accent4" accent5="accent5" accent6="accent6" hlink="hlink" folHlink="folHlink"/>
  <p:hf sldNum="0" hdr="0" ftr="0" dt="0"/>
  <p:notesStyle>
    <a:lvl1pPr marL="0" algn="l" defTabSz="1088639" rtl="0" eaLnBrk="1" latinLnBrk="0" hangingPunct="1">
      <a:defRPr sz="2900" kern="1200">
        <a:solidFill>
          <a:schemeClr val="tx1"/>
        </a:solidFill>
        <a:latin typeface="+mn-lt"/>
        <a:ea typeface="+mn-ea"/>
        <a:cs typeface="+mn-cs"/>
      </a:defRPr>
    </a:lvl1pPr>
    <a:lvl2pPr marL="1088639" algn="l" defTabSz="1088639" rtl="0" eaLnBrk="1" latinLnBrk="0" hangingPunct="1">
      <a:defRPr sz="2900" kern="1200">
        <a:solidFill>
          <a:schemeClr val="tx1"/>
        </a:solidFill>
        <a:latin typeface="+mn-lt"/>
        <a:ea typeface="+mn-ea"/>
        <a:cs typeface="+mn-cs"/>
      </a:defRPr>
    </a:lvl2pPr>
    <a:lvl3pPr marL="2177278" algn="l" defTabSz="1088639" rtl="0" eaLnBrk="1" latinLnBrk="0" hangingPunct="1">
      <a:defRPr sz="2900" kern="1200">
        <a:solidFill>
          <a:schemeClr val="tx1"/>
        </a:solidFill>
        <a:latin typeface="+mn-lt"/>
        <a:ea typeface="+mn-ea"/>
        <a:cs typeface="+mn-cs"/>
      </a:defRPr>
    </a:lvl3pPr>
    <a:lvl4pPr marL="3265917" algn="l" defTabSz="1088639" rtl="0" eaLnBrk="1" latinLnBrk="0" hangingPunct="1">
      <a:defRPr sz="2900" kern="1200">
        <a:solidFill>
          <a:schemeClr val="tx1"/>
        </a:solidFill>
        <a:latin typeface="+mn-lt"/>
        <a:ea typeface="+mn-ea"/>
        <a:cs typeface="+mn-cs"/>
      </a:defRPr>
    </a:lvl4pPr>
    <a:lvl5pPr marL="4354556" algn="l" defTabSz="1088639" rtl="0" eaLnBrk="1" latinLnBrk="0" hangingPunct="1">
      <a:defRPr sz="2900" kern="1200">
        <a:solidFill>
          <a:schemeClr val="tx1"/>
        </a:solidFill>
        <a:latin typeface="+mn-lt"/>
        <a:ea typeface="+mn-ea"/>
        <a:cs typeface="+mn-cs"/>
      </a:defRPr>
    </a:lvl5pPr>
    <a:lvl6pPr marL="5443195" algn="l" defTabSz="1088639" rtl="0" eaLnBrk="1" latinLnBrk="0" hangingPunct="1">
      <a:defRPr sz="2900" kern="1200">
        <a:solidFill>
          <a:schemeClr val="tx1"/>
        </a:solidFill>
        <a:latin typeface="+mn-lt"/>
        <a:ea typeface="+mn-ea"/>
        <a:cs typeface="+mn-cs"/>
      </a:defRPr>
    </a:lvl6pPr>
    <a:lvl7pPr marL="6531834" algn="l" defTabSz="1088639" rtl="0" eaLnBrk="1" latinLnBrk="0" hangingPunct="1">
      <a:defRPr sz="2900" kern="1200">
        <a:solidFill>
          <a:schemeClr val="tx1"/>
        </a:solidFill>
        <a:latin typeface="+mn-lt"/>
        <a:ea typeface="+mn-ea"/>
        <a:cs typeface="+mn-cs"/>
      </a:defRPr>
    </a:lvl7pPr>
    <a:lvl8pPr marL="7620472" algn="l" defTabSz="1088639" rtl="0" eaLnBrk="1" latinLnBrk="0" hangingPunct="1">
      <a:defRPr sz="2900" kern="1200">
        <a:solidFill>
          <a:schemeClr val="tx1"/>
        </a:solidFill>
        <a:latin typeface="+mn-lt"/>
        <a:ea typeface="+mn-ea"/>
        <a:cs typeface="+mn-cs"/>
      </a:defRPr>
    </a:lvl8pPr>
    <a:lvl9pPr marL="8709111" algn="l" defTabSz="1088639"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 click -&gt; Format Background -&gt; Replace it with your picture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ED855-4B57-4AA6-B0D5-383AB03743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9656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 our attendees to engage and ask questions.  Instructions are here.   If one of us is speaking, the others should monitor chat and hand raises.</a:t>
            </a:r>
            <a:endParaRPr lang="en-US" dirty="0"/>
          </a:p>
        </p:txBody>
      </p:sp>
      <p:sp>
        <p:nvSpPr>
          <p:cNvPr id="4" name="Slide Number Placeholder 3"/>
          <p:cNvSpPr>
            <a:spLocks noGrp="1"/>
          </p:cNvSpPr>
          <p:nvPr>
            <p:ph type="sldNum" sz="quarter" idx="10"/>
          </p:nvPr>
        </p:nvSpPr>
        <p:spPr/>
        <p:txBody>
          <a:bodyPr/>
          <a:lstStyle/>
          <a:p>
            <a:fld id="{867E03F5-E49B-41FA-B11C-AE4B431FDF7C}" type="slidenum">
              <a:rPr lang="en-US" smtClean="0"/>
              <a:t>1</a:t>
            </a:fld>
            <a:endParaRPr lang="en-US"/>
          </a:p>
        </p:txBody>
      </p:sp>
    </p:spTree>
    <p:extLst>
      <p:ext uri="{BB962C8B-B14F-4D97-AF65-F5344CB8AC3E}">
        <p14:creationId xmlns:p14="http://schemas.microsoft.com/office/powerpoint/2010/main" val="271988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Virtual Introductions in the chat box while we begin.</a:t>
            </a:r>
          </a:p>
          <a:p>
            <a:r>
              <a:rPr lang="en-US" dirty="0" smtClean="0"/>
              <a:t>Name, Role, and Facility and a piece of gratitude to restart the afternoon!</a:t>
            </a:r>
          </a:p>
          <a:p>
            <a:endParaRPr lang="en-US" dirty="0"/>
          </a:p>
          <a:p>
            <a:r>
              <a:rPr lang="en-US" dirty="0" smtClean="0"/>
              <a:t>What can they expect today?</a:t>
            </a:r>
          </a:p>
          <a:p>
            <a:pPr marL="174982" indent="-174982">
              <a:buFont typeface="Arial" panose="020B0604020202020204" pitchFamily="34" charset="0"/>
              <a:buChar char="•"/>
            </a:pPr>
            <a:r>
              <a:rPr lang="en-US" dirty="0" smtClean="0"/>
              <a:t>Program overview on upcoming projects and activities for this next grant year. </a:t>
            </a:r>
          </a:p>
          <a:p>
            <a:pPr marL="174982" indent="-174982">
              <a:buFont typeface="Arial" panose="020B0604020202020204" pitchFamily="34" charset="0"/>
              <a:buChar char="•"/>
            </a:pPr>
            <a:endParaRPr lang="en-US" dirty="0"/>
          </a:p>
          <a:p>
            <a:r>
              <a:rPr lang="en-US" dirty="0" smtClean="0"/>
              <a:t>What do we expect?</a:t>
            </a:r>
          </a:p>
          <a:p>
            <a:pPr marL="174982" indent="-174982">
              <a:buFont typeface="Arial" panose="020B0604020202020204" pitchFamily="34" charset="0"/>
              <a:buChar char="•"/>
            </a:pPr>
            <a:r>
              <a:rPr lang="en-US" dirty="0" smtClean="0"/>
              <a:t>Chime in, ask questions, provide input</a:t>
            </a:r>
            <a:endParaRPr lang="en-US" dirty="0"/>
          </a:p>
        </p:txBody>
      </p:sp>
      <p:sp>
        <p:nvSpPr>
          <p:cNvPr id="4" name="Slide Number Placeholder 3"/>
          <p:cNvSpPr>
            <a:spLocks noGrp="1"/>
          </p:cNvSpPr>
          <p:nvPr>
            <p:ph type="sldNum" sz="quarter" idx="10"/>
          </p:nvPr>
        </p:nvSpPr>
        <p:spPr/>
        <p:txBody>
          <a:bodyPr/>
          <a:lstStyle/>
          <a:p>
            <a:fld id="{867E03F5-E49B-41FA-B11C-AE4B431FDF7C}" type="slidenum">
              <a:rPr lang="en-US" smtClean="0"/>
              <a:t>2</a:t>
            </a:fld>
            <a:endParaRPr lang="en-US"/>
          </a:p>
        </p:txBody>
      </p:sp>
    </p:spTree>
    <p:extLst>
      <p:ext uri="{BB962C8B-B14F-4D97-AF65-F5344CB8AC3E}">
        <p14:creationId xmlns:p14="http://schemas.microsoft.com/office/powerpoint/2010/main" val="1221673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08619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578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431801" y="14433557"/>
            <a:ext cx="5690341" cy="730250"/>
          </a:xfrm>
          <a:prstGeom prst="rect">
            <a:avLst/>
          </a:prstGeom>
        </p:spPr>
        <p:txBody>
          <a:bodyPr vert="horz" lIns="91440" tIns="45720" rIns="91440" bIns="45720" rtlCol="0" anchor="ctr"/>
          <a:lstStyle>
            <a:lvl1pPr algn="l">
              <a:defRPr sz="2000">
                <a:solidFill>
                  <a:srgbClr val="8E8D8D"/>
                </a:solidFill>
              </a:defRPr>
            </a:lvl1pPr>
          </a:lstStyle>
          <a:p>
            <a:pPr defTabSz="1088372"/>
            <a:endParaRPr lang="en-US" dirty="0"/>
          </a:p>
        </p:txBody>
      </p:sp>
      <p:sp>
        <p:nvSpPr>
          <p:cNvPr id="9" name="Slide Number Placeholder 5"/>
          <p:cNvSpPr>
            <a:spLocks noGrp="1"/>
          </p:cNvSpPr>
          <p:nvPr>
            <p:ph type="sldNum" sz="quarter" idx="4"/>
          </p:nvPr>
        </p:nvSpPr>
        <p:spPr>
          <a:xfrm>
            <a:off x="431800" y="14611357"/>
            <a:ext cx="4267756" cy="730250"/>
          </a:xfrm>
          <a:prstGeom prst="rect">
            <a:avLst/>
          </a:prstGeom>
        </p:spPr>
        <p:txBody>
          <a:bodyPr vert="horz" lIns="91440" tIns="45720" rIns="91440" bIns="45720" rtlCol="0" anchor="ctr"/>
          <a:lstStyle>
            <a:lvl1pPr algn="r">
              <a:defRPr sz="2000">
                <a:solidFill>
                  <a:srgbClr val="8E8D8D"/>
                </a:solidFill>
              </a:defRPr>
            </a:lvl1pPr>
          </a:lstStyle>
          <a:p>
            <a:r>
              <a:rPr lang="en-US" dirty="0"/>
              <a:t>Page </a:t>
            </a:r>
            <a:fld id="{3ED37A37-8589-43AD-8FCF-FEE372022089}" type="slidenum">
              <a:rPr lang="en-US" smtClean="0"/>
              <a:pPr/>
              <a:t>‹#›</a:t>
            </a:fld>
            <a:endParaRPr lang="en-US" dirty="0"/>
          </a:p>
        </p:txBody>
      </p:sp>
    </p:spTree>
    <p:extLst>
      <p:ext uri="{BB962C8B-B14F-4D97-AF65-F5344CB8AC3E}">
        <p14:creationId xmlns:p14="http://schemas.microsoft.com/office/powerpoint/2010/main" val="3264362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ste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747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ster 3">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948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211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Master 3">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9963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431801" y="14433557"/>
            <a:ext cx="5690341" cy="730250"/>
          </a:xfrm>
          <a:prstGeom prst="rect">
            <a:avLst/>
          </a:prstGeom>
        </p:spPr>
        <p:txBody>
          <a:bodyPr vert="horz" lIns="91440" tIns="45720" rIns="91440" bIns="45720" rtlCol="0" anchor="ctr"/>
          <a:lstStyle>
            <a:lvl1pPr algn="l">
              <a:defRPr sz="2000">
                <a:solidFill>
                  <a:srgbClr val="8E8D8D"/>
                </a:solidFill>
              </a:defRPr>
            </a:lvl1pPr>
          </a:lstStyle>
          <a:p>
            <a:pPr defTabSz="1088372"/>
            <a:endParaRPr lang="en-US" dirty="0"/>
          </a:p>
        </p:txBody>
      </p:sp>
      <p:sp>
        <p:nvSpPr>
          <p:cNvPr id="9" name="Slide Number Placeholder 5"/>
          <p:cNvSpPr>
            <a:spLocks noGrp="1"/>
          </p:cNvSpPr>
          <p:nvPr>
            <p:ph type="sldNum" sz="quarter" idx="4"/>
          </p:nvPr>
        </p:nvSpPr>
        <p:spPr>
          <a:xfrm>
            <a:off x="431800" y="14611357"/>
            <a:ext cx="4267756" cy="730250"/>
          </a:xfrm>
          <a:prstGeom prst="rect">
            <a:avLst/>
          </a:prstGeom>
        </p:spPr>
        <p:txBody>
          <a:bodyPr vert="horz" lIns="91440" tIns="45720" rIns="91440" bIns="45720" rtlCol="0" anchor="ctr"/>
          <a:lstStyle>
            <a:lvl1pPr algn="r">
              <a:defRPr sz="2000">
                <a:solidFill>
                  <a:srgbClr val="8E8D8D"/>
                </a:solidFill>
              </a:defRPr>
            </a:lvl1pPr>
          </a:lstStyle>
          <a:p>
            <a:r>
              <a:rPr lang="en-US" dirty="0"/>
              <a:t>Page </a:t>
            </a:r>
            <a:fld id="{3ED37A37-8589-43AD-8FCF-FEE372022089}" type="slidenum">
              <a:rPr lang="en-US" smtClean="0"/>
              <a:pPr/>
              <a:t>‹#›</a:t>
            </a:fld>
            <a:endParaRPr lang="en-US" dirty="0"/>
          </a:p>
        </p:txBody>
      </p:sp>
    </p:spTree>
    <p:extLst>
      <p:ext uri="{BB962C8B-B14F-4D97-AF65-F5344CB8AC3E}">
        <p14:creationId xmlns:p14="http://schemas.microsoft.com/office/powerpoint/2010/main" val="2812100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ster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6A4B9A-5375-4081-BD9D-2C36A61F9620}"/>
              </a:ext>
            </a:extLst>
          </p:cNvPr>
          <p:cNvSpPr/>
          <p:nvPr userDrawn="1"/>
        </p:nvSpPr>
        <p:spPr>
          <a:xfrm>
            <a:off x="18663969" y="11756022"/>
            <a:ext cx="4529267" cy="15710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215" dirty="0"/>
          </a:p>
        </p:txBody>
      </p:sp>
    </p:spTree>
    <p:extLst>
      <p:ext uri="{BB962C8B-B14F-4D97-AF65-F5344CB8AC3E}">
        <p14:creationId xmlns:p14="http://schemas.microsoft.com/office/powerpoint/2010/main" val="409107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ster 3">
    <p:spTree>
      <p:nvGrpSpPr>
        <p:cNvPr id="1" name=""/>
        <p:cNvGrpSpPr/>
        <p:nvPr/>
      </p:nvGrpSpPr>
      <p:grpSpPr>
        <a:xfrm>
          <a:off x="0" y="0"/>
          <a:ext cx="0" cy="0"/>
          <a:chOff x="0" y="0"/>
          <a:chExt cx="0" cy="0"/>
        </a:xfrm>
      </p:grpSpPr>
      <p:sp>
        <p:nvSpPr>
          <p:cNvPr id="7" name="Slide Number Placeholder 3"/>
          <p:cNvSpPr txBox="1">
            <a:spLocks/>
          </p:cNvSpPr>
          <p:nvPr userDrawn="1"/>
        </p:nvSpPr>
        <p:spPr>
          <a:xfrm>
            <a:off x="21920114" y="1079671"/>
            <a:ext cx="845644" cy="955672"/>
          </a:xfrm>
          <a:prstGeom prst="rect">
            <a:avLst/>
          </a:prstGeom>
        </p:spPr>
        <p:txBody>
          <a:bodyPr vert="horz" lIns="217685" tIns="108843" rIns="217685" bIns="108843" rtlCol="0" anchor="ctr"/>
          <a:lstStyle>
            <a:defPPr>
              <a:defRPr lang="en-US"/>
            </a:defPPr>
            <a:lvl1pPr marL="0" algn="ctr" defTabSz="1088639" rtl="0" eaLnBrk="1" latinLnBrk="0" hangingPunct="1">
              <a:defRPr sz="2400" kern="1200">
                <a:solidFill>
                  <a:schemeClr val="bg1"/>
                </a:solidFill>
                <a:latin typeface="Roboto Regular"/>
                <a:ea typeface="+mn-ea"/>
                <a:cs typeface="Roboto Regular"/>
              </a:defRPr>
            </a:lvl1pPr>
            <a:lvl2pPr marL="1088639" algn="l" defTabSz="1088639" rtl="0" eaLnBrk="1" latinLnBrk="0" hangingPunct="1">
              <a:defRPr sz="4300" kern="1200">
                <a:solidFill>
                  <a:schemeClr val="tx1"/>
                </a:solidFill>
                <a:latin typeface="+mn-lt"/>
                <a:ea typeface="+mn-ea"/>
                <a:cs typeface="+mn-cs"/>
              </a:defRPr>
            </a:lvl2pPr>
            <a:lvl3pPr marL="2177278" algn="l" defTabSz="1088639" rtl="0" eaLnBrk="1" latinLnBrk="0" hangingPunct="1">
              <a:defRPr sz="4300" kern="1200">
                <a:solidFill>
                  <a:schemeClr val="tx1"/>
                </a:solidFill>
                <a:latin typeface="+mn-lt"/>
                <a:ea typeface="+mn-ea"/>
                <a:cs typeface="+mn-cs"/>
              </a:defRPr>
            </a:lvl3pPr>
            <a:lvl4pPr marL="3265917" algn="l" defTabSz="1088639" rtl="0" eaLnBrk="1" latinLnBrk="0" hangingPunct="1">
              <a:defRPr sz="4300" kern="1200">
                <a:solidFill>
                  <a:schemeClr val="tx1"/>
                </a:solidFill>
                <a:latin typeface="+mn-lt"/>
                <a:ea typeface="+mn-ea"/>
                <a:cs typeface="+mn-cs"/>
              </a:defRPr>
            </a:lvl4pPr>
            <a:lvl5pPr marL="4354556" algn="l" defTabSz="1088639" rtl="0" eaLnBrk="1" latinLnBrk="0" hangingPunct="1">
              <a:defRPr sz="4300" kern="1200">
                <a:solidFill>
                  <a:schemeClr val="tx1"/>
                </a:solidFill>
                <a:latin typeface="+mn-lt"/>
                <a:ea typeface="+mn-ea"/>
                <a:cs typeface="+mn-cs"/>
              </a:defRPr>
            </a:lvl5pPr>
            <a:lvl6pPr marL="5443195" algn="l" defTabSz="1088639" rtl="0" eaLnBrk="1" latinLnBrk="0" hangingPunct="1">
              <a:defRPr sz="4300" kern="1200">
                <a:solidFill>
                  <a:schemeClr val="tx1"/>
                </a:solidFill>
                <a:latin typeface="+mn-lt"/>
                <a:ea typeface="+mn-ea"/>
                <a:cs typeface="+mn-cs"/>
              </a:defRPr>
            </a:lvl6pPr>
            <a:lvl7pPr marL="6531834" algn="l" defTabSz="1088639" rtl="0" eaLnBrk="1" latinLnBrk="0" hangingPunct="1">
              <a:defRPr sz="4300" kern="1200">
                <a:solidFill>
                  <a:schemeClr val="tx1"/>
                </a:solidFill>
                <a:latin typeface="+mn-lt"/>
                <a:ea typeface="+mn-ea"/>
                <a:cs typeface="+mn-cs"/>
              </a:defRPr>
            </a:lvl7pPr>
            <a:lvl8pPr marL="7620472" algn="l" defTabSz="1088639" rtl="0" eaLnBrk="1" latinLnBrk="0" hangingPunct="1">
              <a:defRPr sz="4300" kern="1200">
                <a:solidFill>
                  <a:schemeClr val="tx1"/>
                </a:solidFill>
                <a:latin typeface="+mn-lt"/>
                <a:ea typeface="+mn-ea"/>
                <a:cs typeface="+mn-cs"/>
              </a:defRPr>
            </a:lvl8pPr>
            <a:lvl9pPr marL="8709111" algn="l" defTabSz="1088639" rtl="0" eaLnBrk="1" latinLnBrk="0" hangingPunct="1">
              <a:defRPr sz="4300" kern="1200">
                <a:solidFill>
                  <a:schemeClr val="tx1"/>
                </a:solidFill>
                <a:latin typeface="+mn-lt"/>
                <a:ea typeface="+mn-ea"/>
                <a:cs typeface="+mn-cs"/>
              </a:defRPr>
            </a:lvl9pPr>
          </a:lstStyle>
          <a:p>
            <a:fld id="{3ED37A37-8589-43AD-8FCF-FEE372022089}" type="slidenum">
              <a:rPr lang="en-US" sz="2400" smtClean="0">
                <a:solidFill>
                  <a:prstClr val="white"/>
                </a:solidFill>
              </a:rPr>
              <a:pPr/>
              <a:t>‹#›</a:t>
            </a:fld>
            <a:endParaRPr lang="en-US" sz="2000" dirty="0">
              <a:solidFill>
                <a:prstClr val="white"/>
              </a:solidFill>
            </a:endParaRPr>
          </a:p>
        </p:txBody>
      </p:sp>
    </p:spTree>
    <p:extLst>
      <p:ext uri="{BB962C8B-B14F-4D97-AF65-F5344CB8AC3E}">
        <p14:creationId xmlns:p14="http://schemas.microsoft.com/office/powerpoint/2010/main" val="3234009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10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Master 3">
    <p:spTree>
      <p:nvGrpSpPr>
        <p:cNvPr id="1" name=""/>
        <p:cNvGrpSpPr/>
        <p:nvPr/>
      </p:nvGrpSpPr>
      <p:grpSpPr>
        <a:xfrm>
          <a:off x="0" y="0"/>
          <a:ext cx="0" cy="0"/>
          <a:chOff x="0" y="0"/>
          <a:chExt cx="0" cy="0"/>
        </a:xfrm>
      </p:grpSpPr>
      <p:sp>
        <p:nvSpPr>
          <p:cNvPr id="7" name="Slide Number Placeholder 3"/>
          <p:cNvSpPr txBox="1">
            <a:spLocks/>
          </p:cNvSpPr>
          <p:nvPr userDrawn="1"/>
        </p:nvSpPr>
        <p:spPr>
          <a:xfrm>
            <a:off x="21913760" y="1079671"/>
            <a:ext cx="902795" cy="955672"/>
          </a:xfrm>
          <a:prstGeom prst="rect">
            <a:avLst/>
          </a:prstGeom>
        </p:spPr>
        <p:txBody>
          <a:bodyPr vert="horz" lIns="217685" tIns="108843" rIns="217685" bIns="108843" rtlCol="0" anchor="ctr"/>
          <a:lstStyle>
            <a:defPPr>
              <a:defRPr lang="en-US"/>
            </a:defPPr>
            <a:lvl1pPr marL="0" algn="ctr" defTabSz="1088639" rtl="0" eaLnBrk="1" latinLnBrk="0" hangingPunct="1">
              <a:defRPr sz="2400" kern="1200">
                <a:solidFill>
                  <a:schemeClr val="bg1"/>
                </a:solidFill>
                <a:latin typeface="Roboto Regular"/>
                <a:ea typeface="+mn-ea"/>
                <a:cs typeface="Roboto Regular"/>
              </a:defRPr>
            </a:lvl1pPr>
            <a:lvl2pPr marL="1088639" algn="l" defTabSz="1088639" rtl="0" eaLnBrk="1" latinLnBrk="0" hangingPunct="1">
              <a:defRPr sz="4300" kern="1200">
                <a:solidFill>
                  <a:schemeClr val="tx1"/>
                </a:solidFill>
                <a:latin typeface="+mn-lt"/>
                <a:ea typeface="+mn-ea"/>
                <a:cs typeface="+mn-cs"/>
              </a:defRPr>
            </a:lvl2pPr>
            <a:lvl3pPr marL="2177278" algn="l" defTabSz="1088639" rtl="0" eaLnBrk="1" latinLnBrk="0" hangingPunct="1">
              <a:defRPr sz="4300" kern="1200">
                <a:solidFill>
                  <a:schemeClr val="tx1"/>
                </a:solidFill>
                <a:latin typeface="+mn-lt"/>
                <a:ea typeface="+mn-ea"/>
                <a:cs typeface="+mn-cs"/>
              </a:defRPr>
            </a:lvl3pPr>
            <a:lvl4pPr marL="3265917" algn="l" defTabSz="1088639" rtl="0" eaLnBrk="1" latinLnBrk="0" hangingPunct="1">
              <a:defRPr sz="4300" kern="1200">
                <a:solidFill>
                  <a:schemeClr val="tx1"/>
                </a:solidFill>
                <a:latin typeface="+mn-lt"/>
                <a:ea typeface="+mn-ea"/>
                <a:cs typeface="+mn-cs"/>
              </a:defRPr>
            </a:lvl4pPr>
            <a:lvl5pPr marL="4354556" algn="l" defTabSz="1088639" rtl="0" eaLnBrk="1" latinLnBrk="0" hangingPunct="1">
              <a:defRPr sz="4300" kern="1200">
                <a:solidFill>
                  <a:schemeClr val="tx1"/>
                </a:solidFill>
                <a:latin typeface="+mn-lt"/>
                <a:ea typeface="+mn-ea"/>
                <a:cs typeface="+mn-cs"/>
              </a:defRPr>
            </a:lvl5pPr>
            <a:lvl6pPr marL="5443195" algn="l" defTabSz="1088639" rtl="0" eaLnBrk="1" latinLnBrk="0" hangingPunct="1">
              <a:defRPr sz="4300" kern="1200">
                <a:solidFill>
                  <a:schemeClr val="tx1"/>
                </a:solidFill>
                <a:latin typeface="+mn-lt"/>
                <a:ea typeface="+mn-ea"/>
                <a:cs typeface="+mn-cs"/>
              </a:defRPr>
            </a:lvl6pPr>
            <a:lvl7pPr marL="6531834" algn="l" defTabSz="1088639" rtl="0" eaLnBrk="1" latinLnBrk="0" hangingPunct="1">
              <a:defRPr sz="4300" kern="1200">
                <a:solidFill>
                  <a:schemeClr val="tx1"/>
                </a:solidFill>
                <a:latin typeface="+mn-lt"/>
                <a:ea typeface="+mn-ea"/>
                <a:cs typeface="+mn-cs"/>
              </a:defRPr>
            </a:lvl7pPr>
            <a:lvl8pPr marL="7620472" algn="l" defTabSz="1088639" rtl="0" eaLnBrk="1" latinLnBrk="0" hangingPunct="1">
              <a:defRPr sz="4300" kern="1200">
                <a:solidFill>
                  <a:schemeClr val="tx1"/>
                </a:solidFill>
                <a:latin typeface="+mn-lt"/>
                <a:ea typeface="+mn-ea"/>
                <a:cs typeface="+mn-cs"/>
              </a:defRPr>
            </a:lvl8pPr>
            <a:lvl9pPr marL="8709111" algn="l" defTabSz="1088639" rtl="0" eaLnBrk="1" latinLnBrk="0" hangingPunct="1">
              <a:defRPr sz="4300" kern="1200">
                <a:solidFill>
                  <a:schemeClr val="tx1"/>
                </a:solidFill>
                <a:latin typeface="+mn-lt"/>
                <a:ea typeface="+mn-ea"/>
                <a:cs typeface="+mn-cs"/>
              </a:defRPr>
            </a:lvl9pPr>
          </a:lstStyle>
          <a:p>
            <a:fld id="{3ED37A37-8589-43AD-8FCF-FEE372022089}" type="slidenum">
              <a:rPr lang="en-US" sz="2400" smtClean="0">
                <a:solidFill>
                  <a:prstClr val="white"/>
                </a:solidFill>
              </a:rPr>
              <a:pPr/>
              <a:t>‹#›</a:t>
            </a:fld>
            <a:endParaRPr lang="en-US" sz="2400" dirty="0">
              <a:solidFill>
                <a:prstClr val="white"/>
              </a:solidFill>
            </a:endParaRPr>
          </a:p>
        </p:txBody>
      </p:sp>
    </p:spTree>
    <p:extLst>
      <p:ext uri="{BB962C8B-B14F-4D97-AF65-F5344CB8AC3E}">
        <p14:creationId xmlns:p14="http://schemas.microsoft.com/office/powerpoint/2010/main" val="1086002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ster 3">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539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6" name="Rectangle 5"/>
          <p:cNvSpPr/>
          <p:nvPr userDrawn="1"/>
        </p:nvSpPr>
        <p:spPr>
          <a:xfrm>
            <a:off x="22099290" y="1333219"/>
            <a:ext cx="561372" cy="461666"/>
          </a:xfrm>
          <a:prstGeom prst="rect">
            <a:avLst/>
          </a:prstGeom>
        </p:spPr>
        <p:txBody>
          <a:bodyPr wrap="none" anchor="ctr" anchorCtr="1">
            <a:noAutofit/>
          </a:bodyPr>
          <a:lstStyle/>
          <a:p>
            <a:pPr defTabSz="1088372"/>
            <a:fld id="{3ED37A37-8589-43AD-8FCF-FEE372022089}" type="slidenum">
              <a:rPr lang="en-US" sz="2400">
                <a:solidFill>
                  <a:prstClr val="white"/>
                </a:solidFill>
                <a:latin typeface="Roboto Regular"/>
              </a:rPr>
              <a:pPr defTabSz="1088372"/>
              <a:t>‹#›</a:t>
            </a:fld>
            <a:endParaRPr lang="en-US" sz="2800" dirty="0">
              <a:solidFill>
                <a:prstClr val="white"/>
              </a:solidFill>
              <a:latin typeface="Roboto Regular"/>
            </a:endParaRPr>
          </a:p>
        </p:txBody>
      </p:sp>
    </p:spTree>
    <p:extLst>
      <p:ext uri="{BB962C8B-B14F-4D97-AF65-F5344CB8AC3E}">
        <p14:creationId xmlns:p14="http://schemas.microsoft.com/office/powerpoint/2010/main" val="2810894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1184277"/>
            <a:ext cx="24387175" cy="8553450"/>
          </a:xfrm>
        </p:spPr>
        <p:txBody>
          <a:bodyPr/>
          <a:lstStyle/>
          <a:p>
            <a:endParaRPr lang="en-US" dirty="0"/>
          </a:p>
        </p:txBody>
      </p:sp>
    </p:spTree>
    <p:extLst>
      <p:ext uri="{BB962C8B-B14F-4D97-AF65-F5344CB8AC3E}">
        <p14:creationId xmlns:p14="http://schemas.microsoft.com/office/powerpoint/2010/main" val="4262043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Rectangle 5"/>
          <p:cNvSpPr/>
          <p:nvPr userDrawn="1"/>
        </p:nvSpPr>
        <p:spPr>
          <a:xfrm>
            <a:off x="9527" y="0"/>
            <a:ext cx="24416923" cy="13715996"/>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00" dirty="0"/>
          </a:p>
        </p:txBody>
      </p:sp>
      <p:sp>
        <p:nvSpPr>
          <p:cNvPr id="8" name="Freeform 6"/>
          <p:cNvSpPr>
            <a:spLocks/>
          </p:cNvSpPr>
          <p:nvPr/>
        </p:nvSpPr>
        <p:spPr bwMode="auto">
          <a:xfrm flipH="1">
            <a:off x="9527" y="948336"/>
            <a:ext cx="24416923" cy="1521412"/>
          </a:xfrm>
          <a:custGeom>
            <a:avLst/>
            <a:gdLst>
              <a:gd name="T0" fmla="*/ 7205 w 7205"/>
              <a:gd name="T1" fmla="*/ 0 h 449"/>
              <a:gd name="T2" fmla="*/ 7205 w 7205"/>
              <a:gd name="T3" fmla="*/ 449 h 449"/>
              <a:gd name="T4" fmla="*/ 0 w 7205"/>
              <a:gd name="T5" fmla="*/ 94 h 449"/>
              <a:gd name="T6" fmla="*/ 4352 w 7205"/>
              <a:gd name="T7" fmla="*/ 94 h 449"/>
              <a:gd name="T8" fmla="*/ 7205 w 7205"/>
              <a:gd name="T9" fmla="*/ 0 h 449"/>
            </a:gdLst>
            <a:ahLst/>
            <a:cxnLst>
              <a:cxn ang="0">
                <a:pos x="T0" y="T1"/>
              </a:cxn>
              <a:cxn ang="0">
                <a:pos x="T2" y="T3"/>
              </a:cxn>
              <a:cxn ang="0">
                <a:pos x="T4" y="T5"/>
              </a:cxn>
              <a:cxn ang="0">
                <a:pos x="T6" y="T7"/>
              </a:cxn>
              <a:cxn ang="0">
                <a:pos x="T8" y="T9"/>
              </a:cxn>
            </a:cxnLst>
            <a:rect l="0" t="0" r="r" b="b"/>
            <a:pathLst>
              <a:path w="7205" h="449">
                <a:moveTo>
                  <a:pt x="7205" y="0"/>
                </a:moveTo>
                <a:lnTo>
                  <a:pt x="7205" y="449"/>
                </a:lnTo>
                <a:lnTo>
                  <a:pt x="0" y="94"/>
                </a:lnTo>
                <a:lnTo>
                  <a:pt x="4352" y="94"/>
                </a:lnTo>
                <a:lnTo>
                  <a:pt x="7205" y="0"/>
                </a:lnTo>
                <a:close/>
              </a:path>
            </a:pathLst>
          </a:custGeom>
          <a:solidFill>
            <a:schemeClr val="accent2"/>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9" name="Freeform 7"/>
          <p:cNvSpPr>
            <a:spLocks/>
          </p:cNvSpPr>
          <p:nvPr/>
        </p:nvSpPr>
        <p:spPr bwMode="auto">
          <a:xfrm flipH="1">
            <a:off x="9527" y="6349"/>
            <a:ext cx="24416923" cy="2354970"/>
          </a:xfrm>
          <a:custGeom>
            <a:avLst/>
            <a:gdLst>
              <a:gd name="T0" fmla="*/ 7205 w 7205"/>
              <a:gd name="T1" fmla="*/ 0 h 695"/>
              <a:gd name="T2" fmla="*/ 7205 w 7205"/>
              <a:gd name="T3" fmla="*/ 336 h 695"/>
              <a:gd name="T4" fmla="*/ 0 w 7205"/>
              <a:gd name="T5" fmla="*/ 695 h 695"/>
              <a:gd name="T6" fmla="*/ 0 w 7205"/>
              <a:gd name="T7" fmla="*/ 0 h 695"/>
              <a:gd name="T8" fmla="*/ 7205 w 7205"/>
              <a:gd name="T9" fmla="*/ 0 h 695"/>
            </a:gdLst>
            <a:ahLst/>
            <a:cxnLst>
              <a:cxn ang="0">
                <a:pos x="T0" y="T1"/>
              </a:cxn>
              <a:cxn ang="0">
                <a:pos x="T2" y="T3"/>
              </a:cxn>
              <a:cxn ang="0">
                <a:pos x="T4" y="T5"/>
              </a:cxn>
              <a:cxn ang="0">
                <a:pos x="T6" y="T7"/>
              </a:cxn>
              <a:cxn ang="0">
                <a:pos x="T8" y="T9"/>
              </a:cxn>
            </a:cxnLst>
            <a:rect l="0" t="0" r="r" b="b"/>
            <a:pathLst>
              <a:path w="7205" h="695">
                <a:moveTo>
                  <a:pt x="7205" y="0"/>
                </a:moveTo>
                <a:lnTo>
                  <a:pt x="7205" y="336"/>
                </a:lnTo>
                <a:lnTo>
                  <a:pt x="0" y="695"/>
                </a:lnTo>
                <a:lnTo>
                  <a:pt x="0" y="0"/>
                </a:lnTo>
                <a:lnTo>
                  <a:pt x="7205" y="0"/>
                </a:lnTo>
                <a:close/>
              </a:path>
            </a:pathLst>
          </a:custGeom>
          <a:solidFill>
            <a:schemeClr val="tx1">
              <a:lumMod val="75000"/>
            </a:schemeClr>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0" name="Freeform 8"/>
          <p:cNvSpPr>
            <a:spLocks/>
          </p:cNvSpPr>
          <p:nvPr/>
        </p:nvSpPr>
        <p:spPr bwMode="auto">
          <a:xfrm flipH="1">
            <a:off x="9527" y="6349"/>
            <a:ext cx="24416923" cy="2277034"/>
          </a:xfrm>
          <a:custGeom>
            <a:avLst/>
            <a:gdLst>
              <a:gd name="T0" fmla="*/ 0 w 7205"/>
              <a:gd name="T1" fmla="*/ 0 h 672"/>
              <a:gd name="T2" fmla="*/ 0 w 7205"/>
              <a:gd name="T3" fmla="*/ 672 h 672"/>
              <a:gd name="T4" fmla="*/ 7205 w 7205"/>
              <a:gd name="T5" fmla="*/ 0 h 672"/>
              <a:gd name="T6" fmla="*/ 0 w 7205"/>
              <a:gd name="T7" fmla="*/ 0 h 672"/>
            </a:gdLst>
            <a:ahLst/>
            <a:cxnLst>
              <a:cxn ang="0">
                <a:pos x="T0" y="T1"/>
              </a:cxn>
              <a:cxn ang="0">
                <a:pos x="T2" y="T3"/>
              </a:cxn>
              <a:cxn ang="0">
                <a:pos x="T4" y="T5"/>
              </a:cxn>
              <a:cxn ang="0">
                <a:pos x="T6" y="T7"/>
              </a:cxn>
            </a:cxnLst>
            <a:rect l="0" t="0" r="r" b="b"/>
            <a:pathLst>
              <a:path w="7205" h="672">
                <a:moveTo>
                  <a:pt x="0" y="0"/>
                </a:moveTo>
                <a:lnTo>
                  <a:pt x="0" y="672"/>
                </a:lnTo>
                <a:lnTo>
                  <a:pt x="7205" y="0"/>
                </a:lnTo>
                <a:lnTo>
                  <a:pt x="0" y="0"/>
                </a:lnTo>
                <a:close/>
              </a:path>
            </a:pathLst>
          </a:custGeom>
          <a:solidFill>
            <a:schemeClr val="accent1"/>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2" name="Freeform 9"/>
          <p:cNvSpPr>
            <a:spLocks/>
          </p:cNvSpPr>
          <p:nvPr userDrawn="1"/>
        </p:nvSpPr>
        <p:spPr bwMode="auto">
          <a:xfrm flipH="1">
            <a:off x="5231799" y="11737144"/>
            <a:ext cx="19194651" cy="1978852"/>
          </a:xfrm>
          <a:custGeom>
            <a:avLst/>
            <a:gdLst>
              <a:gd name="T0" fmla="*/ 0 w 5664"/>
              <a:gd name="T1" fmla="*/ 0 h 584"/>
              <a:gd name="T2" fmla="*/ 0 w 5664"/>
              <a:gd name="T3" fmla="*/ 584 h 584"/>
              <a:gd name="T4" fmla="*/ 5664 w 5664"/>
              <a:gd name="T5" fmla="*/ 584 h 584"/>
              <a:gd name="T6" fmla="*/ 0 w 5664"/>
              <a:gd name="T7" fmla="*/ 0 h 584"/>
            </a:gdLst>
            <a:ahLst/>
            <a:cxnLst>
              <a:cxn ang="0">
                <a:pos x="T0" y="T1"/>
              </a:cxn>
              <a:cxn ang="0">
                <a:pos x="T2" y="T3"/>
              </a:cxn>
              <a:cxn ang="0">
                <a:pos x="T4" y="T5"/>
              </a:cxn>
              <a:cxn ang="0">
                <a:pos x="T6" y="T7"/>
              </a:cxn>
            </a:cxnLst>
            <a:rect l="0" t="0" r="r" b="b"/>
            <a:pathLst>
              <a:path w="5664" h="584">
                <a:moveTo>
                  <a:pt x="0" y="0"/>
                </a:moveTo>
                <a:lnTo>
                  <a:pt x="0" y="584"/>
                </a:lnTo>
                <a:lnTo>
                  <a:pt x="5664" y="584"/>
                </a:lnTo>
                <a:lnTo>
                  <a:pt x="0" y="0"/>
                </a:lnTo>
                <a:close/>
              </a:path>
            </a:pathLst>
          </a:custGeom>
          <a:solidFill>
            <a:schemeClr val="accent3"/>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3" name="Freeform 10"/>
          <p:cNvSpPr>
            <a:spLocks/>
          </p:cNvSpPr>
          <p:nvPr userDrawn="1"/>
        </p:nvSpPr>
        <p:spPr bwMode="auto">
          <a:xfrm flipH="1">
            <a:off x="9527" y="10463088"/>
            <a:ext cx="24416923" cy="3252908"/>
          </a:xfrm>
          <a:custGeom>
            <a:avLst/>
            <a:gdLst>
              <a:gd name="T0" fmla="*/ 7205 w 7205"/>
              <a:gd name="T1" fmla="*/ 0 h 960"/>
              <a:gd name="T2" fmla="*/ 0 w 7205"/>
              <a:gd name="T3" fmla="*/ 960 h 960"/>
              <a:gd name="T4" fmla="*/ 7205 w 7205"/>
              <a:gd name="T5" fmla="*/ 960 h 960"/>
              <a:gd name="T6" fmla="*/ 7205 w 7205"/>
              <a:gd name="T7" fmla="*/ 0 h 960"/>
            </a:gdLst>
            <a:ahLst/>
            <a:cxnLst>
              <a:cxn ang="0">
                <a:pos x="T0" y="T1"/>
              </a:cxn>
              <a:cxn ang="0">
                <a:pos x="T2" y="T3"/>
              </a:cxn>
              <a:cxn ang="0">
                <a:pos x="T4" y="T5"/>
              </a:cxn>
              <a:cxn ang="0">
                <a:pos x="T6" y="T7"/>
              </a:cxn>
            </a:cxnLst>
            <a:rect l="0" t="0" r="r" b="b"/>
            <a:pathLst>
              <a:path w="7205" h="960">
                <a:moveTo>
                  <a:pt x="7205" y="0"/>
                </a:moveTo>
                <a:lnTo>
                  <a:pt x="0" y="960"/>
                </a:lnTo>
                <a:lnTo>
                  <a:pt x="7205" y="960"/>
                </a:lnTo>
                <a:lnTo>
                  <a:pt x="7205" y="0"/>
                </a:lnTo>
                <a:close/>
              </a:path>
            </a:pathLst>
          </a:custGeom>
          <a:solidFill>
            <a:schemeClr val="tx1">
              <a:lumMod val="75000"/>
            </a:schemeClr>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4" name="Freeform 11"/>
          <p:cNvSpPr>
            <a:spLocks/>
          </p:cNvSpPr>
          <p:nvPr userDrawn="1"/>
        </p:nvSpPr>
        <p:spPr bwMode="auto">
          <a:xfrm flipH="1">
            <a:off x="9527" y="12086154"/>
            <a:ext cx="24416923" cy="1629844"/>
          </a:xfrm>
          <a:custGeom>
            <a:avLst/>
            <a:gdLst>
              <a:gd name="T0" fmla="*/ 7205 w 7205"/>
              <a:gd name="T1" fmla="*/ 0 h 481"/>
              <a:gd name="T2" fmla="*/ 0 w 7205"/>
              <a:gd name="T3" fmla="*/ 481 h 481"/>
              <a:gd name="T4" fmla="*/ 7205 w 7205"/>
              <a:gd name="T5" fmla="*/ 481 h 481"/>
              <a:gd name="T6" fmla="*/ 7205 w 7205"/>
              <a:gd name="T7" fmla="*/ 0 h 481"/>
            </a:gdLst>
            <a:ahLst/>
            <a:cxnLst>
              <a:cxn ang="0">
                <a:pos x="T0" y="T1"/>
              </a:cxn>
              <a:cxn ang="0">
                <a:pos x="T2" y="T3"/>
              </a:cxn>
              <a:cxn ang="0">
                <a:pos x="T4" y="T5"/>
              </a:cxn>
              <a:cxn ang="0">
                <a:pos x="T6" y="T7"/>
              </a:cxn>
            </a:cxnLst>
            <a:rect l="0" t="0" r="r" b="b"/>
            <a:pathLst>
              <a:path w="7205" h="481">
                <a:moveTo>
                  <a:pt x="7205" y="0"/>
                </a:moveTo>
                <a:lnTo>
                  <a:pt x="0" y="481"/>
                </a:lnTo>
                <a:lnTo>
                  <a:pt x="7205" y="481"/>
                </a:lnTo>
                <a:lnTo>
                  <a:pt x="7205" y="0"/>
                </a:lnTo>
                <a:close/>
              </a:path>
            </a:pathLst>
          </a:custGeom>
          <a:gradFill>
            <a:gsLst>
              <a:gs pos="51000">
                <a:schemeClr val="accent1"/>
              </a:gs>
              <a:gs pos="100000">
                <a:schemeClr val="accent1">
                  <a:lumMod val="75000"/>
                </a:schemeClr>
              </a:gs>
            </a:gsLst>
            <a:lin ang="0" scaled="1"/>
          </a:gradFill>
          <a:ln>
            <a:noFill/>
          </a:ln>
        </p:spPr>
        <p:txBody>
          <a:bodyPr vert="horz" wrap="square" lIns="182880" tIns="91440" rIns="182880" bIns="91440" numCol="1" anchor="t" anchorCtr="0" compatLnSpc="1">
            <a:prstTxWarp prst="textNoShape">
              <a:avLst/>
            </a:prstTxWarp>
          </a:bodyPr>
          <a:lstStyle/>
          <a:p>
            <a:endParaRPr lang="en-US" sz="8600" dirty="0"/>
          </a:p>
        </p:txBody>
      </p:sp>
      <p:pic>
        <p:nvPicPr>
          <p:cNvPr id="3" name="Picture 2" descr="Text&#10;&#10;Description automatically generated">
            <a:extLst>
              <a:ext uri="{FF2B5EF4-FFF2-40B4-BE49-F238E27FC236}">
                <a16:creationId xmlns:a16="http://schemas.microsoft.com/office/drawing/2014/main" id="{E50890DC-7853-47AC-A0DE-3727890F27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93239" y="252991"/>
            <a:ext cx="4279591" cy="1390686"/>
          </a:xfrm>
          <a:prstGeom prst="rect">
            <a:avLst/>
          </a:prstGeom>
        </p:spPr>
      </p:pic>
    </p:spTree>
    <p:extLst>
      <p:ext uri="{BB962C8B-B14F-4D97-AF65-F5344CB8AC3E}">
        <p14:creationId xmlns:p14="http://schemas.microsoft.com/office/powerpoint/2010/main" val="1317265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24387175" cy="13716000"/>
          </a:xfrm>
        </p:spPr>
        <p:txBody>
          <a:bodyPr/>
          <a:lstStyle/>
          <a:p>
            <a:endParaRPr lang="en-US" dirty="0"/>
          </a:p>
        </p:txBody>
      </p:sp>
    </p:spTree>
    <p:extLst>
      <p:ext uri="{BB962C8B-B14F-4D97-AF65-F5344CB8AC3E}">
        <p14:creationId xmlns:p14="http://schemas.microsoft.com/office/powerpoint/2010/main" val="206547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4371705" y="1597982"/>
            <a:ext cx="8738954" cy="10922268"/>
          </a:xfrm>
          <a:prstGeom prst="rect">
            <a:avLst/>
          </a:prstGeom>
        </p:spPr>
      </p:pic>
      <p:sp>
        <p:nvSpPr>
          <p:cNvPr id="5" name="Freeform 5"/>
          <p:cNvSpPr>
            <a:spLocks/>
          </p:cNvSpPr>
          <p:nvPr userDrawn="1"/>
        </p:nvSpPr>
        <p:spPr bwMode="auto">
          <a:xfrm>
            <a:off x="3177" y="12268200"/>
            <a:ext cx="22373963" cy="1447800"/>
          </a:xfrm>
          <a:custGeom>
            <a:avLst/>
            <a:gdLst>
              <a:gd name="T0" fmla="*/ 7046 w 7046"/>
              <a:gd name="T1" fmla="*/ 456 h 456"/>
              <a:gd name="T2" fmla="*/ 0 w 7046"/>
              <a:gd name="T3" fmla="*/ 0 h 456"/>
              <a:gd name="T4" fmla="*/ 0 w 7046"/>
              <a:gd name="T5" fmla="*/ 456 h 456"/>
              <a:gd name="T6" fmla="*/ 7046 w 7046"/>
              <a:gd name="T7" fmla="*/ 456 h 456"/>
            </a:gdLst>
            <a:ahLst/>
            <a:cxnLst>
              <a:cxn ang="0">
                <a:pos x="T0" y="T1"/>
              </a:cxn>
              <a:cxn ang="0">
                <a:pos x="T2" y="T3"/>
              </a:cxn>
              <a:cxn ang="0">
                <a:pos x="T4" y="T5"/>
              </a:cxn>
              <a:cxn ang="0">
                <a:pos x="T6" y="T7"/>
              </a:cxn>
            </a:cxnLst>
            <a:rect l="0" t="0" r="r" b="b"/>
            <a:pathLst>
              <a:path w="7046" h="456">
                <a:moveTo>
                  <a:pt x="7046" y="456"/>
                </a:moveTo>
                <a:lnTo>
                  <a:pt x="0" y="0"/>
                </a:lnTo>
                <a:lnTo>
                  <a:pt x="0" y="456"/>
                </a:lnTo>
                <a:lnTo>
                  <a:pt x="7046" y="456"/>
                </a:lnTo>
                <a:close/>
              </a:path>
            </a:pathLst>
          </a:custGeom>
          <a:solidFill>
            <a:schemeClr val="accent3"/>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6" name="Freeform 6"/>
          <p:cNvSpPr>
            <a:spLocks/>
          </p:cNvSpPr>
          <p:nvPr userDrawn="1"/>
        </p:nvSpPr>
        <p:spPr bwMode="auto">
          <a:xfrm>
            <a:off x="3176" y="11353800"/>
            <a:ext cx="24415755" cy="2362200"/>
          </a:xfrm>
          <a:custGeom>
            <a:avLst/>
            <a:gdLst>
              <a:gd name="T0" fmla="*/ 7689 w 7689"/>
              <a:gd name="T1" fmla="*/ 744 h 744"/>
              <a:gd name="T2" fmla="*/ 7689 w 7689"/>
              <a:gd name="T3" fmla="*/ 0 h 744"/>
              <a:gd name="T4" fmla="*/ 0 w 7689"/>
              <a:gd name="T5" fmla="*/ 619 h 744"/>
              <a:gd name="T6" fmla="*/ 0 w 7689"/>
              <a:gd name="T7" fmla="*/ 744 h 744"/>
              <a:gd name="T8" fmla="*/ 7689 w 7689"/>
              <a:gd name="T9" fmla="*/ 744 h 744"/>
            </a:gdLst>
            <a:ahLst/>
            <a:cxnLst>
              <a:cxn ang="0">
                <a:pos x="T0" y="T1"/>
              </a:cxn>
              <a:cxn ang="0">
                <a:pos x="T2" y="T3"/>
              </a:cxn>
              <a:cxn ang="0">
                <a:pos x="T4" y="T5"/>
              </a:cxn>
              <a:cxn ang="0">
                <a:pos x="T6" y="T7"/>
              </a:cxn>
              <a:cxn ang="0">
                <a:pos x="T8" y="T9"/>
              </a:cxn>
            </a:cxnLst>
            <a:rect l="0" t="0" r="r" b="b"/>
            <a:pathLst>
              <a:path w="7689" h="744">
                <a:moveTo>
                  <a:pt x="7689" y="744"/>
                </a:moveTo>
                <a:lnTo>
                  <a:pt x="7689" y="0"/>
                </a:lnTo>
                <a:lnTo>
                  <a:pt x="0" y="619"/>
                </a:lnTo>
                <a:lnTo>
                  <a:pt x="0" y="744"/>
                </a:lnTo>
                <a:lnTo>
                  <a:pt x="7689" y="744"/>
                </a:lnTo>
                <a:close/>
              </a:path>
            </a:pathLst>
          </a:custGeom>
          <a:solidFill>
            <a:schemeClr val="tx1">
              <a:lumMod val="75000"/>
            </a:schemeClr>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8" name="Freeform 7"/>
          <p:cNvSpPr>
            <a:spLocks/>
          </p:cNvSpPr>
          <p:nvPr userDrawn="1"/>
        </p:nvSpPr>
        <p:spPr bwMode="auto">
          <a:xfrm>
            <a:off x="3176" y="31750"/>
            <a:ext cx="24415755" cy="3098800"/>
          </a:xfrm>
          <a:custGeom>
            <a:avLst/>
            <a:gdLst>
              <a:gd name="T0" fmla="*/ 0 w 7801"/>
              <a:gd name="T1" fmla="*/ 976 h 976"/>
              <a:gd name="T2" fmla="*/ 7801 w 7801"/>
              <a:gd name="T3" fmla="*/ 536 h 976"/>
              <a:gd name="T4" fmla="*/ 0 w 7801"/>
              <a:gd name="T5" fmla="*/ 0 h 976"/>
              <a:gd name="T6" fmla="*/ 0 w 7801"/>
              <a:gd name="T7" fmla="*/ 976 h 976"/>
            </a:gdLst>
            <a:ahLst/>
            <a:cxnLst>
              <a:cxn ang="0">
                <a:pos x="T0" y="T1"/>
              </a:cxn>
              <a:cxn ang="0">
                <a:pos x="T2" y="T3"/>
              </a:cxn>
              <a:cxn ang="0">
                <a:pos x="T4" y="T5"/>
              </a:cxn>
              <a:cxn ang="0">
                <a:pos x="T6" y="T7"/>
              </a:cxn>
            </a:cxnLst>
            <a:rect l="0" t="0" r="r" b="b"/>
            <a:pathLst>
              <a:path w="7801" h="976">
                <a:moveTo>
                  <a:pt x="0" y="976"/>
                </a:moveTo>
                <a:lnTo>
                  <a:pt x="7801" y="536"/>
                </a:lnTo>
                <a:lnTo>
                  <a:pt x="0" y="0"/>
                </a:lnTo>
                <a:lnTo>
                  <a:pt x="0" y="976"/>
                </a:lnTo>
                <a:close/>
              </a:path>
            </a:pathLst>
          </a:custGeom>
          <a:solidFill>
            <a:schemeClr val="tx1"/>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2" name="Freeform 8"/>
          <p:cNvSpPr>
            <a:spLocks/>
          </p:cNvSpPr>
          <p:nvPr userDrawn="1"/>
        </p:nvSpPr>
        <p:spPr bwMode="auto">
          <a:xfrm>
            <a:off x="28580" y="6350"/>
            <a:ext cx="24390351" cy="2428876"/>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3" name="Freeform 9"/>
          <p:cNvSpPr>
            <a:spLocks/>
          </p:cNvSpPr>
          <p:nvPr userDrawn="1"/>
        </p:nvSpPr>
        <p:spPr bwMode="auto">
          <a:xfrm>
            <a:off x="28580" y="6350"/>
            <a:ext cx="24390351" cy="1196976"/>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5" name="Freeform 10"/>
          <p:cNvSpPr>
            <a:spLocks/>
          </p:cNvSpPr>
          <p:nvPr userDrawn="1"/>
        </p:nvSpPr>
        <p:spPr bwMode="auto">
          <a:xfrm>
            <a:off x="3176" y="12163426"/>
            <a:ext cx="24415755" cy="1552576"/>
          </a:xfrm>
          <a:custGeom>
            <a:avLst/>
            <a:gdLst>
              <a:gd name="T0" fmla="*/ 7689 w 7689"/>
              <a:gd name="T1" fmla="*/ 489 h 489"/>
              <a:gd name="T2" fmla="*/ 7689 w 7689"/>
              <a:gd name="T3" fmla="*/ 0 h 489"/>
              <a:gd name="T4" fmla="*/ 0 w 7689"/>
              <a:gd name="T5" fmla="*/ 442 h 489"/>
              <a:gd name="T6" fmla="*/ 0 w 7689"/>
              <a:gd name="T7" fmla="*/ 489 h 489"/>
              <a:gd name="T8" fmla="*/ 5020 w 7689"/>
              <a:gd name="T9" fmla="*/ 489 h 489"/>
              <a:gd name="T10" fmla="*/ 7689 w 7689"/>
              <a:gd name="T11" fmla="*/ 489 h 489"/>
            </a:gdLst>
            <a:ahLst/>
            <a:cxnLst>
              <a:cxn ang="0">
                <a:pos x="T0" y="T1"/>
              </a:cxn>
              <a:cxn ang="0">
                <a:pos x="T2" y="T3"/>
              </a:cxn>
              <a:cxn ang="0">
                <a:pos x="T4" y="T5"/>
              </a:cxn>
              <a:cxn ang="0">
                <a:pos x="T6" y="T7"/>
              </a:cxn>
              <a:cxn ang="0">
                <a:pos x="T8" y="T9"/>
              </a:cxn>
              <a:cxn ang="0">
                <a:pos x="T10" y="T11"/>
              </a:cxn>
            </a:cxnLst>
            <a:rect l="0" t="0" r="r" b="b"/>
            <a:pathLst>
              <a:path w="7689" h="489">
                <a:moveTo>
                  <a:pt x="7689" y="489"/>
                </a:moveTo>
                <a:lnTo>
                  <a:pt x="7689" y="0"/>
                </a:lnTo>
                <a:lnTo>
                  <a:pt x="0" y="442"/>
                </a:lnTo>
                <a:lnTo>
                  <a:pt x="0" y="489"/>
                </a:lnTo>
                <a:lnTo>
                  <a:pt x="5020" y="489"/>
                </a:lnTo>
                <a:lnTo>
                  <a:pt x="7689" y="489"/>
                </a:lnTo>
                <a:close/>
              </a:path>
            </a:pathLst>
          </a:custGeom>
          <a:gradFill>
            <a:gsLst>
              <a:gs pos="51000">
                <a:schemeClr val="accent1"/>
              </a:gs>
              <a:gs pos="100000">
                <a:schemeClr val="accent1">
                  <a:lumMod val="75000"/>
                </a:schemeClr>
              </a:gs>
            </a:gsLst>
            <a:lin ang="0" scaled="1"/>
          </a:gra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2" name="Title 1"/>
          <p:cNvSpPr>
            <a:spLocks noGrp="1"/>
          </p:cNvSpPr>
          <p:nvPr>
            <p:ph type="title"/>
          </p:nvPr>
        </p:nvSpPr>
        <p:spPr>
          <a:xfrm>
            <a:off x="762099" y="1039202"/>
            <a:ext cx="21033938" cy="1527176"/>
          </a:xfrm>
        </p:spPr>
        <p:txBody>
          <a:bodyPr>
            <a:normAutofit/>
          </a:bodyPr>
          <a:lstStyle>
            <a:lvl1pPr>
              <a:defRPr sz="8000">
                <a:solidFill>
                  <a:schemeClr val="bg1"/>
                </a:solidFill>
              </a:defRPr>
            </a:lvl1pPr>
          </a:lstStyle>
          <a:p>
            <a:r>
              <a:rPr lang="en-US"/>
              <a:t>Click to edit Master title style</a:t>
            </a:r>
          </a:p>
        </p:txBody>
      </p:sp>
      <p:pic>
        <p:nvPicPr>
          <p:cNvPr id="10" name="Picture 9">
            <a:extLst>
              <a:ext uri="{FF2B5EF4-FFF2-40B4-BE49-F238E27FC236}">
                <a16:creationId xmlns:a16="http://schemas.microsoft.com/office/drawing/2014/main" id="{A33A1BE5-9458-479F-92F3-CA187DFBBA9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14973" y="10658455"/>
            <a:ext cx="4279589" cy="1390686"/>
          </a:xfrm>
          <a:prstGeom prst="rect">
            <a:avLst/>
          </a:prstGeom>
        </p:spPr>
      </p:pic>
    </p:spTree>
    <p:extLst>
      <p:ext uri="{BB962C8B-B14F-4D97-AF65-F5344CB8AC3E}">
        <p14:creationId xmlns:p14="http://schemas.microsoft.com/office/powerpoint/2010/main" val="125921136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60000">
                                          <p:cBhvr additive="base">
                                            <p:cTn id="7" dur="500" fill="hold"/>
                                            <p:tgtEl>
                                              <p:spTgt spid="16"/>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22D0BB-B3CE-4FC4-B1AA-21F98102BC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033627" y="2435227"/>
            <a:ext cx="7343512" cy="10991850"/>
          </a:xfrm>
          <a:prstGeom prst="rect">
            <a:avLst/>
          </a:prstGeom>
        </p:spPr>
      </p:pic>
      <p:sp>
        <p:nvSpPr>
          <p:cNvPr id="5" name="Freeform 5"/>
          <p:cNvSpPr>
            <a:spLocks/>
          </p:cNvSpPr>
          <p:nvPr userDrawn="1"/>
        </p:nvSpPr>
        <p:spPr bwMode="auto">
          <a:xfrm>
            <a:off x="3177" y="12268200"/>
            <a:ext cx="22373963" cy="1447800"/>
          </a:xfrm>
          <a:custGeom>
            <a:avLst/>
            <a:gdLst>
              <a:gd name="T0" fmla="*/ 7046 w 7046"/>
              <a:gd name="T1" fmla="*/ 456 h 456"/>
              <a:gd name="T2" fmla="*/ 0 w 7046"/>
              <a:gd name="T3" fmla="*/ 0 h 456"/>
              <a:gd name="T4" fmla="*/ 0 w 7046"/>
              <a:gd name="T5" fmla="*/ 456 h 456"/>
              <a:gd name="T6" fmla="*/ 7046 w 7046"/>
              <a:gd name="T7" fmla="*/ 456 h 456"/>
            </a:gdLst>
            <a:ahLst/>
            <a:cxnLst>
              <a:cxn ang="0">
                <a:pos x="T0" y="T1"/>
              </a:cxn>
              <a:cxn ang="0">
                <a:pos x="T2" y="T3"/>
              </a:cxn>
              <a:cxn ang="0">
                <a:pos x="T4" y="T5"/>
              </a:cxn>
              <a:cxn ang="0">
                <a:pos x="T6" y="T7"/>
              </a:cxn>
            </a:cxnLst>
            <a:rect l="0" t="0" r="r" b="b"/>
            <a:pathLst>
              <a:path w="7046" h="456">
                <a:moveTo>
                  <a:pt x="7046" y="456"/>
                </a:moveTo>
                <a:lnTo>
                  <a:pt x="0" y="0"/>
                </a:lnTo>
                <a:lnTo>
                  <a:pt x="0" y="456"/>
                </a:lnTo>
                <a:lnTo>
                  <a:pt x="7046" y="456"/>
                </a:lnTo>
                <a:close/>
              </a:path>
            </a:pathLst>
          </a:custGeom>
          <a:solidFill>
            <a:schemeClr val="accent3"/>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6" name="Freeform 6"/>
          <p:cNvSpPr>
            <a:spLocks/>
          </p:cNvSpPr>
          <p:nvPr userDrawn="1"/>
        </p:nvSpPr>
        <p:spPr bwMode="auto">
          <a:xfrm>
            <a:off x="3176" y="11353800"/>
            <a:ext cx="24415755" cy="2362200"/>
          </a:xfrm>
          <a:custGeom>
            <a:avLst/>
            <a:gdLst>
              <a:gd name="T0" fmla="*/ 7689 w 7689"/>
              <a:gd name="T1" fmla="*/ 744 h 744"/>
              <a:gd name="T2" fmla="*/ 7689 w 7689"/>
              <a:gd name="T3" fmla="*/ 0 h 744"/>
              <a:gd name="T4" fmla="*/ 0 w 7689"/>
              <a:gd name="T5" fmla="*/ 619 h 744"/>
              <a:gd name="T6" fmla="*/ 0 w 7689"/>
              <a:gd name="T7" fmla="*/ 744 h 744"/>
              <a:gd name="T8" fmla="*/ 7689 w 7689"/>
              <a:gd name="T9" fmla="*/ 744 h 744"/>
            </a:gdLst>
            <a:ahLst/>
            <a:cxnLst>
              <a:cxn ang="0">
                <a:pos x="T0" y="T1"/>
              </a:cxn>
              <a:cxn ang="0">
                <a:pos x="T2" y="T3"/>
              </a:cxn>
              <a:cxn ang="0">
                <a:pos x="T4" y="T5"/>
              </a:cxn>
              <a:cxn ang="0">
                <a:pos x="T6" y="T7"/>
              </a:cxn>
              <a:cxn ang="0">
                <a:pos x="T8" y="T9"/>
              </a:cxn>
            </a:cxnLst>
            <a:rect l="0" t="0" r="r" b="b"/>
            <a:pathLst>
              <a:path w="7689" h="744">
                <a:moveTo>
                  <a:pt x="7689" y="744"/>
                </a:moveTo>
                <a:lnTo>
                  <a:pt x="7689" y="0"/>
                </a:lnTo>
                <a:lnTo>
                  <a:pt x="0" y="619"/>
                </a:lnTo>
                <a:lnTo>
                  <a:pt x="0" y="744"/>
                </a:lnTo>
                <a:lnTo>
                  <a:pt x="7689" y="744"/>
                </a:lnTo>
                <a:close/>
              </a:path>
            </a:pathLst>
          </a:custGeom>
          <a:solidFill>
            <a:schemeClr val="tx1">
              <a:lumMod val="75000"/>
            </a:schemeClr>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8" name="Freeform 7"/>
          <p:cNvSpPr>
            <a:spLocks/>
          </p:cNvSpPr>
          <p:nvPr userDrawn="1"/>
        </p:nvSpPr>
        <p:spPr bwMode="auto">
          <a:xfrm>
            <a:off x="3176" y="31750"/>
            <a:ext cx="24415755" cy="3098800"/>
          </a:xfrm>
          <a:custGeom>
            <a:avLst/>
            <a:gdLst>
              <a:gd name="T0" fmla="*/ 0 w 7801"/>
              <a:gd name="T1" fmla="*/ 976 h 976"/>
              <a:gd name="T2" fmla="*/ 7801 w 7801"/>
              <a:gd name="T3" fmla="*/ 536 h 976"/>
              <a:gd name="T4" fmla="*/ 0 w 7801"/>
              <a:gd name="T5" fmla="*/ 0 h 976"/>
              <a:gd name="T6" fmla="*/ 0 w 7801"/>
              <a:gd name="T7" fmla="*/ 976 h 976"/>
            </a:gdLst>
            <a:ahLst/>
            <a:cxnLst>
              <a:cxn ang="0">
                <a:pos x="T0" y="T1"/>
              </a:cxn>
              <a:cxn ang="0">
                <a:pos x="T2" y="T3"/>
              </a:cxn>
              <a:cxn ang="0">
                <a:pos x="T4" y="T5"/>
              </a:cxn>
              <a:cxn ang="0">
                <a:pos x="T6" y="T7"/>
              </a:cxn>
            </a:cxnLst>
            <a:rect l="0" t="0" r="r" b="b"/>
            <a:pathLst>
              <a:path w="7801" h="976">
                <a:moveTo>
                  <a:pt x="0" y="976"/>
                </a:moveTo>
                <a:lnTo>
                  <a:pt x="7801" y="536"/>
                </a:lnTo>
                <a:lnTo>
                  <a:pt x="0" y="0"/>
                </a:lnTo>
                <a:lnTo>
                  <a:pt x="0" y="976"/>
                </a:lnTo>
                <a:close/>
              </a:path>
            </a:pathLst>
          </a:custGeom>
          <a:solidFill>
            <a:schemeClr val="tx1"/>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2" name="Freeform 8"/>
          <p:cNvSpPr>
            <a:spLocks/>
          </p:cNvSpPr>
          <p:nvPr userDrawn="1"/>
        </p:nvSpPr>
        <p:spPr bwMode="auto">
          <a:xfrm>
            <a:off x="28580" y="6350"/>
            <a:ext cx="24390351" cy="2428876"/>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3" name="Freeform 9"/>
          <p:cNvSpPr>
            <a:spLocks/>
          </p:cNvSpPr>
          <p:nvPr userDrawn="1"/>
        </p:nvSpPr>
        <p:spPr bwMode="auto">
          <a:xfrm>
            <a:off x="28580" y="6350"/>
            <a:ext cx="24390351" cy="1196976"/>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5" name="Freeform 10"/>
          <p:cNvSpPr>
            <a:spLocks/>
          </p:cNvSpPr>
          <p:nvPr userDrawn="1"/>
        </p:nvSpPr>
        <p:spPr bwMode="auto">
          <a:xfrm>
            <a:off x="3176" y="12163426"/>
            <a:ext cx="24415755" cy="1552576"/>
          </a:xfrm>
          <a:custGeom>
            <a:avLst/>
            <a:gdLst>
              <a:gd name="T0" fmla="*/ 7689 w 7689"/>
              <a:gd name="T1" fmla="*/ 489 h 489"/>
              <a:gd name="T2" fmla="*/ 7689 w 7689"/>
              <a:gd name="T3" fmla="*/ 0 h 489"/>
              <a:gd name="T4" fmla="*/ 0 w 7689"/>
              <a:gd name="T5" fmla="*/ 442 h 489"/>
              <a:gd name="T6" fmla="*/ 0 w 7689"/>
              <a:gd name="T7" fmla="*/ 489 h 489"/>
              <a:gd name="T8" fmla="*/ 5020 w 7689"/>
              <a:gd name="T9" fmla="*/ 489 h 489"/>
              <a:gd name="T10" fmla="*/ 7689 w 7689"/>
              <a:gd name="T11" fmla="*/ 489 h 489"/>
            </a:gdLst>
            <a:ahLst/>
            <a:cxnLst>
              <a:cxn ang="0">
                <a:pos x="T0" y="T1"/>
              </a:cxn>
              <a:cxn ang="0">
                <a:pos x="T2" y="T3"/>
              </a:cxn>
              <a:cxn ang="0">
                <a:pos x="T4" y="T5"/>
              </a:cxn>
              <a:cxn ang="0">
                <a:pos x="T6" y="T7"/>
              </a:cxn>
              <a:cxn ang="0">
                <a:pos x="T8" y="T9"/>
              </a:cxn>
              <a:cxn ang="0">
                <a:pos x="T10" y="T11"/>
              </a:cxn>
            </a:cxnLst>
            <a:rect l="0" t="0" r="r" b="b"/>
            <a:pathLst>
              <a:path w="7689" h="489">
                <a:moveTo>
                  <a:pt x="7689" y="489"/>
                </a:moveTo>
                <a:lnTo>
                  <a:pt x="7689" y="0"/>
                </a:lnTo>
                <a:lnTo>
                  <a:pt x="0" y="442"/>
                </a:lnTo>
                <a:lnTo>
                  <a:pt x="0" y="489"/>
                </a:lnTo>
                <a:lnTo>
                  <a:pt x="5020" y="489"/>
                </a:lnTo>
                <a:lnTo>
                  <a:pt x="7689" y="489"/>
                </a:lnTo>
                <a:close/>
              </a:path>
            </a:pathLst>
          </a:custGeom>
          <a:gradFill>
            <a:gsLst>
              <a:gs pos="51000">
                <a:schemeClr val="accent1"/>
              </a:gs>
              <a:gs pos="100000">
                <a:schemeClr val="accent1">
                  <a:lumMod val="75000"/>
                </a:schemeClr>
              </a:gs>
            </a:gsLst>
            <a:lin ang="0" scaled="1"/>
          </a:gra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2" name="Title 1"/>
          <p:cNvSpPr>
            <a:spLocks noGrp="1"/>
          </p:cNvSpPr>
          <p:nvPr>
            <p:ph type="title"/>
          </p:nvPr>
        </p:nvSpPr>
        <p:spPr>
          <a:xfrm>
            <a:off x="762099" y="1039202"/>
            <a:ext cx="21033938" cy="1527176"/>
          </a:xfrm>
        </p:spPr>
        <p:txBody>
          <a:bodyPr>
            <a:normAutofit/>
          </a:bodyPr>
          <a:lstStyle>
            <a:lvl1pPr>
              <a:defRPr sz="8000">
                <a:solidFill>
                  <a:schemeClr val="bg1"/>
                </a:solidFill>
              </a:defRPr>
            </a:lvl1pPr>
          </a:lstStyle>
          <a:p>
            <a:r>
              <a:rPr lang="en-US"/>
              <a:t>Click to edit Master title style</a:t>
            </a:r>
          </a:p>
        </p:txBody>
      </p:sp>
      <p:pic>
        <p:nvPicPr>
          <p:cNvPr id="10" name="Picture 9">
            <a:extLst>
              <a:ext uri="{FF2B5EF4-FFF2-40B4-BE49-F238E27FC236}">
                <a16:creationId xmlns:a16="http://schemas.microsoft.com/office/drawing/2014/main" id="{A33A1BE5-9458-479F-92F3-CA187DFBBA9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14973" y="10658455"/>
            <a:ext cx="4279589" cy="1390686"/>
          </a:xfrm>
          <a:prstGeom prst="rect">
            <a:avLst/>
          </a:prstGeom>
        </p:spPr>
      </p:pic>
    </p:spTree>
    <p:extLst>
      <p:ext uri="{BB962C8B-B14F-4D97-AF65-F5344CB8AC3E}">
        <p14:creationId xmlns:p14="http://schemas.microsoft.com/office/powerpoint/2010/main" val="215156484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500" fill="hold"/>
                                            <p:tgtEl>
                                              <p:spTgt spid="11"/>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4371705" y="1599274"/>
            <a:ext cx="8738954" cy="10919684"/>
          </a:xfrm>
          <a:prstGeom prst="rect">
            <a:avLst/>
          </a:prstGeom>
        </p:spPr>
      </p:pic>
      <p:sp>
        <p:nvSpPr>
          <p:cNvPr id="5" name="Freeform 5"/>
          <p:cNvSpPr>
            <a:spLocks/>
          </p:cNvSpPr>
          <p:nvPr userDrawn="1"/>
        </p:nvSpPr>
        <p:spPr bwMode="auto">
          <a:xfrm>
            <a:off x="3177" y="12268200"/>
            <a:ext cx="22373963" cy="1447800"/>
          </a:xfrm>
          <a:custGeom>
            <a:avLst/>
            <a:gdLst>
              <a:gd name="T0" fmla="*/ 7046 w 7046"/>
              <a:gd name="T1" fmla="*/ 456 h 456"/>
              <a:gd name="T2" fmla="*/ 0 w 7046"/>
              <a:gd name="T3" fmla="*/ 0 h 456"/>
              <a:gd name="T4" fmla="*/ 0 w 7046"/>
              <a:gd name="T5" fmla="*/ 456 h 456"/>
              <a:gd name="T6" fmla="*/ 7046 w 7046"/>
              <a:gd name="T7" fmla="*/ 456 h 456"/>
            </a:gdLst>
            <a:ahLst/>
            <a:cxnLst>
              <a:cxn ang="0">
                <a:pos x="T0" y="T1"/>
              </a:cxn>
              <a:cxn ang="0">
                <a:pos x="T2" y="T3"/>
              </a:cxn>
              <a:cxn ang="0">
                <a:pos x="T4" y="T5"/>
              </a:cxn>
              <a:cxn ang="0">
                <a:pos x="T6" y="T7"/>
              </a:cxn>
            </a:cxnLst>
            <a:rect l="0" t="0" r="r" b="b"/>
            <a:pathLst>
              <a:path w="7046" h="456">
                <a:moveTo>
                  <a:pt x="7046" y="456"/>
                </a:moveTo>
                <a:lnTo>
                  <a:pt x="0" y="0"/>
                </a:lnTo>
                <a:lnTo>
                  <a:pt x="0" y="456"/>
                </a:lnTo>
                <a:lnTo>
                  <a:pt x="7046" y="456"/>
                </a:lnTo>
                <a:close/>
              </a:path>
            </a:pathLst>
          </a:custGeom>
          <a:solidFill>
            <a:schemeClr val="accent3"/>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6" name="Freeform 6"/>
          <p:cNvSpPr>
            <a:spLocks/>
          </p:cNvSpPr>
          <p:nvPr userDrawn="1"/>
        </p:nvSpPr>
        <p:spPr bwMode="auto">
          <a:xfrm>
            <a:off x="3176" y="11353800"/>
            <a:ext cx="24415755" cy="2362200"/>
          </a:xfrm>
          <a:custGeom>
            <a:avLst/>
            <a:gdLst>
              <a:gd name="T0" fmla="*/ 7689 w 7689"/>
              <a:gd name="T1" fmla="*/ 744 h 744"/>
              <a:gd name="T2" fmla="*/ 7689 w 7689"/>
              <a:gd name="T3" fmla="*/ 0 h 744"/>
              <a:gd name="T4" fmla="*/ 0 w 7689"/>
              <a:gd name="T5" fmla="*/ 619 h 744"/>
              <a:gd name="T6" fmla="*/ 0 w 7689"/>
              <a:gd name="T7" fmla="*/ 744 h 744"/>
              <a:gd name="T8" fmla="*/ 7689 w 7689"/>
              <a:gd name="T9" fmla="*/ 744 h 744"/>
            </a:gdLst>
            <a:ahLst/>
            <a:cxnLst>
              <a:cxn ang="0">
                <a:pos x="T0" y="T1"/>
              </a:cxn>
              <a:cxn ang="0">
                <a:pos x="T2" y="T3"/>
              </a:cxn>
              <a:cxn ang="0">
                <a:pos x="T4" y="T5"/>
              </a:cxn>
              <a:cxn ang="0">
                <a:pos x="T6" y="T7"/>
              </a:cxn>
              <a:cxn ang="0">
                <a:pos x="T8" y="T9"/>
              </a:cxn>
            </a:cxnLst>
            <a:rect l="0" t="0" r="r" b="b"/>
            <a:pathLst>
              <a:path w="7689" h="744">
                <a:moveTo>
                  <a:pt x="7689" y="744"/>
                </a:moveTo>
                <a:lnTo>
                  <a:pt x="7689" y="0"/>
                </a:lnTo>
                <a:lnTo>
                  <a:pt x="0" y="619"/>
                </a:lnTo>
                <a:lnTo>
                  <a:pt x="0" y="744"/>
                </a:lnTo>
                <a:lnTo>
                  <a:pt x="7689" y="744"/>
                </a:lnTo>
                <a:close/>
              </a:path>
            </a:pathLst>
          </a:custGeom>
          <a:solidFill>
            <a:schemeClr val="tx1">
              <a:lumMod val="75000"/>
            </a:schemeClr>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8" name="Freeform 7"/>
          <p:cNvSpPr>
            <a:spLocks/>
          </p:cNvSpPr>
          <p:nvPr userDrawn="1"/>
        </p:nvSpPr>
        <p:spPr bwMode="auto">
          <a:xfrm>
            <a:off x="3176" y="31750"/>
            <a:ext cx="24415755" cy="3098800"/>
          </a:xfrm>
          <a:custGeom>
            <a:avLst/>
            <a:gdLst>
              <a:gd name="T0" fmla="*/ 0 w 7801"/>
              <a:gd name="T1" fmla="*/ 976 h 976"/>
              <a:gd name="T2" fmla="*/ 7801 w 7801"/>
              <a:gd name="T3" fmla="*/ 536 h 976"/>
              <a:gd name="T4" fmla="*/ 0 w 7801"/>
              <a:gd name="T5" fmla="*/ 0 h 976"/>
              <a:gd name="T6" fmla="*/ 0 w 7801"/>
              <a:gd name="T7" fmla="*/ 976 h 976"/>
            </a:gdLst>
            <a:ahLst/>
            <a:cxnLst>
              <a:cxn ang="0">
                <a:pos x="T0" y="T1"/>
              </a:cxn>
              <a:cxn ang="0">
                <a:pos x="T2" y="T3"/>
              </a:cxn>
              <a:cxn ang="0">
                <a:pos x="T4" y="T5"/>
              </a:cxn>
              <a:cxn ang="0">
                <a:pos x="T6" y="T7"/>
              </a:cxn>
            </a:cxnLst>
            <a:rect l="0" t="0" r="r" b="b"/>
            <a:pathLst>
              <a:path w="7801" h="976">
                <a:moveTo>
                  <a:pt x="0" y="976"/>
                </a:moveTo>
                <a:lnTo>
                  <a:pt x="7801" y="536"/>
                </a:lnTo>
                <a:lnTo>
                  <a:pt x="0" y="0"/>
                </a:lnTo>
                <a:lnTo>
                  <a:pt x="0" y="976"/>
                </a:lnTo>
                <a:close/>
              </a:path>
            </a:pathLst>
          </a:custGeom>
          <a:solidFill>
            <a:schemeClr val="tx1"/>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2" name="Freeform 8"/>
          <p:cNvSpPr>
            <a:spLocks/>
          </p:cNvSpPr>
          <p:nvPr userDrawn="1"/>
        </p:nvSpPr>
        <p:spPr bwMode="auto">
          <a:xfrm>
            <a:off x="28580" y="6350"/>
            <a:ext cx="24390351" cy="2428876"/>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3" name="Freeform 9"/>
          <p:cNvSpPr>
            <a:spLocks/>
          </p:cNvSpPr>
          <p:nvPr userDrawn="1"/>
        </p:nvSpPr>
        <p:spPr bwMode="auto">
          <a:xfrm>
            <a:off x="28580" y="6350"/>
            <a:ext cx="24390351" cy="1196976"/>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5" name="Freeform 10"/>
          <p:cNvSpPr>
            <a:spLocks/>
          </p:cNvSpPr>
          <p:nvPr userDrawn="1"/>
        </p:nvSpPr>
        <p:spPr bwMode="auto">
          <a:xfrm>
            <a:off x="3176" y="12163426"/>
            <a:ext cx="24415755" cy="1552576"/>
          </a:xfrm>
          <a:custGeom>
            <a:avLst/>
            <a:gdLst>
              <a:gd name="T0" fmla="*/ 7689 w 7689"/>
              <a:gd name="T1" fmla="*/ 489 h 489"/>
              <a:gd name="T2" fmla="*/ 7689 w 7689"/>
              <a:gd name="T3" fmla="*/ 0 h 489"/>
              <a:gd name="T4" fmla="*/ 0 w 7689"/>
              <a:gd name="T5" fmla="*/ 442 h 489"/>
              <a:gd name="T6" fmla="*/ 0 w 7689"/>
              <a:gd name="T7" fmla="*/ 489 h 489"/>
              <a:gd name="T8" fmla="*/ 5020 w 7689"/>
              <a:gd name="T9" fmla="*/ 489 h 489"/>
              <a:gd name="T10" fmla="*/ 7689 w 7689"/>
              <a:gd name="T11" fmla="*/ 489 h 489"/>
            </a:gdLst>
            <a:ahLst/>
            <a:cxnLst>
              <a:cxn ang="0">
                <a:pos x="T0" y="T1"/>
              </a:cxn>
              <a:cxn ang="0">
                <a:pos x="T2" y="T3"/>
              </a:cxn>
              <a:cxn ang="0">
                <a:pos x="T4" y="T5"/>
              </a:cxn>
              <a:cxn ang="0">
                <a:pos x="T6" y="T7"/>
              </a:cxn>
              <a:cxn ang="0">
                <a:pos x="T8" y="T9"/>
              </a:cxn>
              <a:cxn ang="0">
                <a:pos x="T10" y="T11"/>
              </a:cxn>
            </a:cxnLst>
            <a:rect l="0" t="0" r="r" b="b"/>
            <a:pathLst>
              <a:path w="7689" h="489">
                <a:moveTo>
                  <a:pt x="7689" y="489"/>
                </a:moveTo>
                <a:lnTo>
                  <a:pt x="7689" y="0"/>
                </a:lnTo>
                <a:lnTo>
                  <a:pt x="0" y="442"/>
                </a:lnTo>
                <a:lnTo>
                  <a:pt x="0" y="489"/>
                </a:lnTo>
                <a:lnTo>
                  <a:pt x="5020" y="489"/>
                </a:lnTo>
                <a:lnTo>
                  <a:pt x="7689" y="489"/>
                </a:lnTo>
                <a:close/>
              </a:path>
            </a:pathLst>
          </a:custGeom>
          <a:gradFill>
            <a:gsLst>
              <a:gs pos="51000">
                <a:schemeClr val="accent1"/>
              </a:gs>
              <a:gs pos="100000">
                <a:schemeClr val="accent1">
                  <a:lumMod val="75000"/>
                </a:schemeClr>
              </a:gs>
            </a:gsLst>
            <a:lin ang="0" scaled="1"/>
          </a:gra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2" name="Title 1"/>
          <p:cNvSpPr>
            <a:spLocks noGrp="1"/>
          </p:cNvSpPr>
          <p:nvPr>
            <p:ph type="title"/>
          </p:nvPr>
        </p:nvSpPr>
        <p:spPr>
          <a:xfrm>
            <a:off x="762099" y="1039202"/>
            <a:ext cx="21033938" cy="1527176"/>
          </a:xfrm>
        </p:spPr>
        <p:txBody>
          <a:bodyPr>
            <a:normAutofit/>
          </a:bodyPr>
          <a:lstStyle>
            <a:lvl1pPr>
              <a:defRPr sz="8000">
                <a:solidFill>
                  <a:schemeClr val="bg1"/>
                </a:solidFill>
              </a:defRPr>
            </a:lvl1pPr>
          </a:lstStyle>
          <a:p>
            <a:r>
              <a:rPr lang="en-US"/>
              <a:t>Click to edit Master title style</a:t>
            </a:r>
          </a:p>
        </p:txBody>
      </p:sp>
      <p:pic>
        <p:nvPicPr>
          <p:cNvPr id="10" name="Picture 9">
            <a:extLst>
              <a:ext uri="{FF2B5EF4-FFF2-40B4-BE49-F238E27FC236}">
                <a16:creationId xmlns:a16="http://schemas.microsoft.com/office/drawing/2014/main" id="{A33A1BE5-9458-479F-92F3-CA187DFBBA9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14973" y="10658455"/>
            <a:ext cx="4279589" cy="1390686"/>
          </a:xfrm>
          <a:prstGeom prst="rect">
            <a:avLst/>
          </a:prstGeom>
        </p:spPr>
      </p:pic>
    </p:spTree>
    <p:extLst>
      <p:ext uri="{BB962C8B-B14F-4D97-AF65-F5344CB8AC3E}">
        <p14:creationId xmlns:p14="http://schemas.microsoft.com/office/powerpoint/2010/main" val="385814890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60000">
                                          <p:cBhvr additive="base">
                                            <p:cTn id="7" dur="500" fill="hold"/>
                                            <p:tgtEl>
                                              <p:spTgt spid="16"/>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12701" y="12710668"/>
            <a:ext cx="9595243" cy="1005332"/>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0" name="Freeform 12"/>
          <p:cNvSpPr>
            <a:spLocks/>
          </p:cNvSpPr>
          <p:nvPr userDrawn="1"/>
        </p:nvSpPr>
        <p:spPr bwMode="auto">
          <a:xfrm>
            <a:off x="-12702" y="12065000"/>
            <a:ext cx="24438834" cy="16510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1" name="Freeform 13"/>
          <p:cNvSpPr>
            <a:spLocks/>
          </p:cNvSpPr>
          <p:nvPr userDrawn="1"/>
        </p:nvSpPr>
        <p:spPr bwMode="auto">
          <a:xfrm>
            <a:off x="-12702" y="12520000"/>
            <a:ext cx="24438834" cy="1196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22" name="Freeform 8"/>
          <p:cNvSpPr>
            <a:spLocks/>
          </p:cNvSpPr>
          <p:nvPr userDrawn="1"/>
        </p:nvSpPr>
        <p:spPr bwMode="auto">
          <a:xfrm flipH="1">
            <a:off x="3177" y="-44448"/>
            <a:ext cx="24390351" cy="5090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accent1"/>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23" name="Freeform 9"/>
          <p:cNvSpPr>
            <a:spLocks/>
          </p:cNvSpPr>
          <p:nvPr userDrawn="1"/>
        </p:nvSpPr>
        <p:spPr bwMode="auto">
          <a:xfrm>
            <a:off x="3177" y="-44450"/>
            <a:ext cx="24390351" cy="5090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solidFill>
            <a:schemeClr val="tx1"/>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3" name="Title 1"/>
          <p:cNvSpPr>
            <a:spLocks noGrp="1"/>
          </p:cNvSpPr>
          <p:nvPr userDrawn="1">
            <p:ph type="title"/>
          </p:nvPr>
        </p:nvSpPr>
        <p:spPr>
          <a:xfrm>
            <a:off x="762099" y="1039202"/>
            <a:ext cx="21033938" cy="1527176"/>
          </a:xfrm>
        </p:spPr>
        <p:txBody>
          <a:bodyPr>
            <a:normAutofit/>
          </a:bodyPr>
          <a:lstStyle>
            <a:lvl1pPr>
              <a:defRPr sz="9600" b="1"/>
            </a:lvl1pPr>
          </a:lstStyle>
          <a:p>
            <a:r>
              <a:rPr lang="en-US"/>
              <a:t>Click to edit Master title style</a:t>
            </a:r>
          </a:p>
        </p:txBody>
      </p:sp>
      <p:pic>
        <p:nvPicPr>
          <p:cNvPr id="12" name="Picture 11">
            <a:extLst>
              <a:ext uri="{FF2B5EF4-FFF2-40B4-BE49-F238E27FC236}">
                <a16:creationId xmlns:a16="http://schemas.microsoft.com/office/drawing/2014/main" id="{4CEEB79B-17BE-49E8-BE49-5DD791A982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5330" y="10960297"/>
            <a:ext cx="4279589" cy="1390686"/>
          </a:xfrm>
          <a:prstGeom prst="rect">
            <a:avLst/>
          </a:prstGeom>
        </p:spPr>
      </p:pic>
    </p:spTree>
    <p:extLst>
      <p:ext uri="{BB962C8B-B14F-4D97-AF65-F5344CB8AC3E}">
        <p14:creationId xmlns:p14="http://schemas.microsoft.com/office/powerpoint/2010/main" val="109062767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0000">
                                          <p:cBhvr additive="base">
                                            <p:cTn id="7" dur="5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12701" y="12710668"/>
            <a:ext cx="9595243" cy="1005332"/>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0" name="Freeform 12"/>
          <p:cNvSpPr>
            <a:spLocks/>
          </p:cNvSpPr>
          <p:nvPr userDrawn="1"/>
        </p:nvSpPr>
        <p:spPr bwMode="auto">
          <a:xfrm>
            <a:off x="-12702" y="12065000"/>
            <a:ext cx="24438834" cy="16510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1" name="Freeform 13"/>
          <p:cNvSpPr>
            <a:spLocks/>
          </p:cNvSpPr>
          <p:nvPr userDrawn="1"/>
        </p:nvSpPr>
        <p:spPr bwMode="auto">
          <a:xfrm>
            <a:off x="-12702" y="12520000"/>
            <a:ext cx="24438834" cy="1196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22" name="Freeform 8"/>
          <p:cNvSpPr>
            <a:spLocks/>
          </p:cNvSpPr>
          <p:nvPr userDrawn="1"/>
        </p:nvSpPr>
        <p:spPr bwMode="auto">
          <a:xfrm flipH="1">
            <a:off x="3177" y="-44448"/>
            <a:ext cx="24390351" cy="5090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23" name="Freeform 9"/>
          <p:cNvSpPr>
            <a:spLocks/>
          </p:cNvSpPr>
          <p:nvPr userDrawn="1"/>
        </p:nvSpPr>
        <p:spPr bwMode="auto">
          <a:xfrm>
            <a:off x="3177" y="-44450"/>
            <a:ext cx="24390351" cy="5090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4" name="Picture Placeholder 3"/>
          <p:cNvSpPr>
            <a:spLocks noGrp="1"/>
          </p:cNvSpPr>
          <p:nvPr userDrawn="1">
            <p:ph type="pic" sz="quarter" idx="10"/>
          </p:nvPr>
        </p:nvSpPr>
        <p:spPr>
          <a:xfrm>
            <a:off x="762099" y="3327400"/>
            <a:ext cx="22634347" cy="5816600"/>
          </a:xfrm>
        </p:spPr>
        <p:txBody>
          <a:bodyPr/>
          <a:lstStyle/>
          <a:p>
            <a:endParaRPr lang="en-US" dirty="0"/>
          </a:p>
        </p:txBody>
      </p:sp>
      <p:sp>
        <p:nvSpPr>
          <p:cNvPr id="13" name="Title 1"/>
          <p:cNvSpPr>
            <a:spLocks noGrp="1"/>
          </p:cNvSpPr>
          <p:nvPr userDrawn="1">
            <p:ph type="title"/>
          </p:nvPr>
        </p:nvSpPr>
        <p:spPr>
          <a:xfrm>
            <a:off x="762099" y="1039202"/>
            <a:ext cx="21033938" cy="1527176"/>
          </a:xfrm>
        </p:spPr>
        <p:txBody>
          <a:bodyPr>
            <a:normAutofit/>
          </a:bodyPr>
          <a:lstStyle>
            <a:lvl1pPr>
              <a:defRPr sz="9600" b="1"/>
            </a:lvl1pPr>
          </a:lstStyle>
          <a:p>
            <a:r>
              <a:rPr lang="en-US"/>
              <a:t>Click to edit Master title style</a:t>
            </a:r>
          </a:p>
        </p:txBody>
      </p:sp>
      <p:pic>
        <p:nvPicPr>
          <p:cNvPr id="12" name="Picture 11">
            <a:extLst>
              <a:ext uri="{FF2B5EF4-FFF2-40B4-BE49-F238E27FC236}">
                <a16:creationId xmlns:a16="http://schemas.microsoft.com/office/drawing/2014/main" id="{0C97B067-D586-418A-8B47-045337DED8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5330" y="11033981"/>
            <a:ext cx="4279589" cy="1390686"/>
          </a:xfrm>
          <a:prstGeom prst="rect">
            <a:avLst/>
          </a:prstGeom>
        </p:spPr>
      </p:pic>
    </p:spTree>
    <p:extLst>
      <p:ext uri="{BB962C8B-B14F-4D97-AF65-F5344CB8AC3E}">
        <p14:creationId xmlns:p14="http://schemas.microsoft.com/office/powerpoint/2010/main" val="218136899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0000">
                                          <p:cBhvr additive="base">
                                            <p:cTn id="7" dur="5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nodePh="1" p14:presetBounceEnd="60000">
                                      <p:stCondLst>
                                        <p:cond delay="0"/>
                                      </p:stCondLst>
                                      <p:endCondLst>
                                        <p:cond evt="begin" delay="0">
                                          <p:tn val="10"/>
                                        </p:cond>
                                      </p:endCondLst>
                                      <p:childTnLst>
                                        <p:set>
                                          <p:cBhvr>
                                            <p:cTn id="11" dur="1" fill="hold">
                                              <p:stCondLst>
                                                <p:cond delay="0"/>
                                              </p:stCondLst>
                                            </p:cTn>
                                            <p:tgtEl>
                                              <p:spTgt spid="4"/>
                                            </p:tgtEl>
                                            <p:attrNameLst>
                                              <p:attrName>style.visibility</p:attrName>
                                            </p:attrNameLst>
                                          </p:cBhvr>
                                          <p:to>
                                            <p:strVal val="visible"/>
                                          </p:to>
                                        </p:set>
                                        <p:anim calcmode="lin" valueType="num" p14:bounceEnd="60000">
                                          <p:cBhvr additive="base">
                                            <p:cTn id="12" dur="500" fill="hold"/>
                                            <p:tgtEl>
                                              <p:spTgt spid="4"/>
                                            </p:tgtEl>
                                            <p:attrNameLst>
                                              <p:attrName>ppt_x</p:attrName>
                                            </p:attrNameLst>
                                          </p:cBhvr>
                                          <p:tavLst>
                                            <p:tav tm="0">
                                              <p:val>
                                                <p:strVal val="0-#ppt_w/2"/>
                                              </p:val>
                                            </p:tav>
                                            <p:tav tm="100000">
                                              <p:val>
                                                <p:strVal val="#ppt_x"/>
                                              </p:val>
                                            </p:tav>
                                          </p:tavLst>
                                        </p:anim>
                                        <p:anim calcmode="lin" valueType="num" p14:bounceEnd="60000">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nodePh="1">
                                      <p:stCondLst>
                                        <p:cond delay="0"/>
                                      </p:stCondLst>
                                      <p:endCondLst>
                                        <p:cond evt="begin" delay="0">
                                          <p:tn val="10"/>
                                        </p:cond>
                                      </p:end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12701" y="12710668"/>
            <a:ext cx="9595243" cy="1005332"/>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0" name="Freeform 12"/>
          <p:cNvSpPr>
            <a:spLocks/>
          </p:cNvSpPr>
          <p:nvPr userDrawn="1"/>
        </p:nvSpPr>
        <p:spPr bwMode="auto">
          <a:xfrm>
            <a:off x="-12702" y="12065000"/>
            <a:ext cx="24438834" cy="16510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1" name="Freeform 13"/>
          <p:cNvSpPr>
            <a:spLocks/>
          </p:cNvSpPr>
          <p:nvPr userDrawn="1"/>
        </p:nvSpPr>
        <p:spPr bwMode="auto">
          <a:xfrm>
            <a:off x="-12702" y="12520000"/>
            <a:ext cx="24438834" cy="1196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4" name="Picture Placeholder 3"/>
          <p:cNvSpPr>
            <a:spLocks noGrp="1"/>
          </p:cNvSpPr>
          <p:nvPr userDrawn="1">
            <p:ph type="pic" sz="quarter" idx="10"/>
          </p:nvPr>
        </p:nvSpPr>
        <p:spPr>
          <a:xfrm>
            <a:off x="0" y="35561"/>
            <a:ext cx="24387175" cy="6978698"/>
          </a:xfrm>
        </p:spPr>
        <p:txBody>
          <a:bodyPr/>
          <a:lstStyle/>
          <a:p>
            <a:endParaRPr lang="en-US" dirty="0"/>
          </a:p>
        </p:txBody>
      </p:sp>
      <p:pic>
        <p:nvPicPr>
          <p:cNvPr id="7" name="Picture 6">
            <a:extLst>
              <a:ext uri="{FF2B5EF4-FFF2-40B4-BE49-F238E27FC236}">
                <a16:creationId xmlns:a16="http://schemas.microsoft.com/office/drawing/2014/main" id="{DC08F334-FDB1-4DD9-B117-E7E11A231B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5330" y="11033981"/>
            <a:ext cx="4279589" cy="1390686"/>
          </a:xfrm>
          <a:prstGeom prst="rect">
            <a:avLst/>
          </a:prstGeom>
        </p:spPr>
      </p:pic>
    </p:spTree>
    <p:extLst>
      <p:ext uri="{BB962C8B-B14F-4D97-AF65-F5344CB8AC3E}">
        <p14:creationId xmlns:p14="http://schemas.microsoft.com/office/powerpoint/2010/main" val="273121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43683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12701" y="12710668"/>
            <a:ext cx="9595243" cy="1005332"/>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0" name="Freeform 12"/>
          <p:cNvSpPr>
            <a:spLocks/>
          </p:cNvSpPr>
          <p:nvPr userDrawn="1"/>
        </p:nvSpPr>
        <p:spPr bwMode="auto">
          <a:xfrm>
            <a:off x="-12702" y="12065000"/>
            <a:ext cx="24438834" cy="16510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1" name="Freeform 13"/>
          <p:cNvSpPr>
            <a:spLocks/>
          </p:cNvSpPr>
          <p:nvPr userDrawn="1"/>
        </p:nvSpPr>
        <p:spPr bwMode="auto">
          <a:xfrm>
            <a:off x="-12702" y="12520000"/>
            <a:ext cx="24438834" cy="1196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22" name="Freeform 8"/>
          <p:cNvSpPr>
            <a:spLocks/>
          </p:cNvSpPr>
          <p:nvPr userDrawn="1"/>
        </p:nvSpPr>
        <p:spPr bwMode="auto">
          <a:xfrm flipH="1">
            <a:off x="3177" y="-44448"/>
            <a:ext cx="24390351" cy="5090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23" name="Freeform 9"/>
          <p:cNvSpPr>
            <a:spLocks/>
          </p:cNvSpPr>
          <p:nvPr userDrawn="1"/>
        </p:nvSpPr>
        <p:spPr bwMode="auto">
          <a:xfrm>
            <a:off x="3177" y="-44450"/>
            <a:ext cx="24390351" cy="5090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2" name="Picture Placeholder 3"/>
          <p:cNvSpPr>
            <a:spLocks noGrp="1"/>
          </p:cNvSpPr>
          <p:nvPr userDrawn="1">
            <p:ph type="pic" sz="quarter" idx="14"/>
          </p:nvPr>
        </p:nvSpPr>
        <p:spPr>
          <a:xfrm>
            <a:off x="1089374" y="5980158"/>
            <a:ext cx="5217203" cy="5216524"/>
          </a:xfrm>
          <a:prstGeom prst="diamond">
            <a:avLst/>
          </a:prstGeom>
          <a:ln w="15875">
            <a:noFill/>
          </a:ln>
        </p:spPr>
        <p:txBody>
          <a:bodyPr>
            <a:normAutofit/>
          </a:bodyPr>
          <a:lstStyle>
            <a:lvl1pPr>
              <a:defRPr sz="2400"/>
            </a:lvl1pPr>
          </a:lstStyle>
          <a:p>
            <a:endParaRPr lang="id-ID"/>
          </a:p>
        </p:txBody>
      </p:sp>
      <p:sp>
        <p:nvSpPr>
          <p:cNvPr id="13" name="Picture Placeholder 3"/>
          <p:cNvSpPr>
            <a:spLocks noGrp="1"/>
          </p:cNvSpPr>
          <p:nvPr userDrawn="1">
            <p:ph type="pic" sz="quarter" idx="15"/>
          </p:nvPr>
        </p:nvSpPr>
        <p:spPr>
          <a:xfrm>
            <a:off x="3897187" y="3140554"/>
            <a:ext cx="5217203" cy="5216524"/>
          </a:xfrm>
          <a:prstGeom prst="diamond">
            <a:avLst/>
          </a:prstGeom>
          <a:ln w="15875">
            <a:noFill/>
          </a:ln>
        </p:spPr>
        <p:txBody>
          <a:bodyPr>
            <a:normAutofit/>
          </a:bodyPr>
          <a:lstStyle>
            <a:lvl1pPr>
              <a:defRPr sz="2400"/>
            </a:lvl1pPr>
          </a:lstStyle>
          <a:p>
            <a:endParaRPr lang="id-ID"/>
          </a:p>
        </p:txBody>
      </p:sp>
      <p:sp>
        <p:nvSpPr>
          <p:cNvPr id="15" name="Picture Placeholder 3"/>
          <p:cNvSpPr>
            <a:spLocks noGrp="1"/>
          </p:cNvSpPr>
          <p:nvPr userDrawn="1">
            <p:ph type="pic" sz="quarter" idx="16"/>
          </p:nvPr>
        </p:nvSpPr>
        <p:spPr>
          <a:xfrm>
            <a:off x="6705001" y="5980158"/>
            <a:ext cx="5217203" cy="5216524"/>
          </a:xfrm>
          <a:prstGeom prst="diamond">
            <a:avLst/>
          </a:prstGeom>
          <a:ln w="15875">
            <a:noFill/>
          </a:ln>
        </p:spPr>
        <p:txBody>
          <a:bodyPr>
            <a:normAutofit/>
          </a:bodyPr>
          <a:lstStyle>
            <a:lvl1pPr>
              <a:defRPr sz="2400"/>
            </a:lvl1pPr>
          </a:lstStyle>
          <a:p>
            <a:endParaRPr lang="id-ID"/>
          </a:p>
        </p:txBody>
      </p:sp>
      <p:sp>
        <p:nvSpPr>
          <p:cNvPr id="16" name="Picture Placeholder 3"/>
          <p:cNvSpPr>
            <a:spLocks noGrp="1"/>
          </p:cNvSpPr>
          <p:nvPr userDrawn="1">
            <p:ph type="pic" sz="quarter" idx="17"/>
          </p:nvPr>
        </p:nvSpPr>
        <p:spPr>
          <a:xfrm>
            <a:off x="9512815" y="3140554"/>
            <a:ext cx="5217203" cy="5216524"/>
          </a:xfrm>
          <a:prstGeom prst="diamond">
            <a:avLst/>
          </a:prstGeom>
          <a:ln w="15875">
            <a:noFill/>
          </a:ln>
        </p:spPr>
        <p:txBody>
          <a:bodyPr>
            <a:normAutofit/>
          </a:bodyPr>
          <a:lstStyle>
            <a:lvl1pPr>
              <a:defRPr sz="2400"/>
            </a:lvl1pPr>
          </a:lstStyle>
          <a:p>
            <a:endParaRPr lang="id-ID"/>
          </a:p>
        </p:txBody>
      </p:sp>
      <p:sp>
        <p:nvSpPr>
          <p:cNvPr id="17" name="Picture Placeholder 3"/>
          <p:cNvSpPr>
            <a:spLocks noGrp="1"/>
          </p:cNvSpPr>
          <p:nvPr userDrawn="1">
            <p:ph type="pic" sz="quarter" idx="18"/>
          </p:nvPr>
        </p:nvSpPr>
        <p:spPr>
          <a:xfrm>
            <a:off x="12320628" y="5980158"/>
            <a:ext cx="5217203" cy="5216524"/>
          </a:xfrm>
          <a:prstGeom prst="diamond">
            <a:avLst/>
          </a:prstGeom>
          <a:ln w="15875">
            <a:noFill/>
          </a:ln>
        </p:spPr>
        <p:txBody>
          <a:bodyPr>
            <a:normAutofit/>
          </a:bodyPr>
          <a:lstStyle>
            <a:lvl1pPr>
              <a:defRPr sz="2400"/>
            </a:lvl1pPr>
          </a:lstStyle>
          <a:p>
            <a:endParaRPr lang="id-ID"/>
          </a:p>
        </p:txBody>
      </p:sp>
      <p:sp>
        <p:nvSpPr>
          <p:cNvPr id="18" name="Picture Placeholder 3"/>
          <p:cNvSpPr>
            <a:spLocks noGrp="1"/>
          </p:cNvSpPr>
          <p:nvPr userDrawn="1">
            <p:ph type="pic" sz="quarter" idx="19"/>
          </p:nvPr>
        </p:nvSpPr>
        <p:spPr>
          <a:xfrm>
            <a:off x="15128442" y="3150214"/>
            <a:ext cx="5217203" cy="5216524"/>
          </a:xfrm>
          <a:prstGeom prst="diamond">
            <a:avLst/>
          </a:prstGeom>
          <a:ln w="15875">
            <a:noFill/>
          </a:ln>
        </p:spPr>
        <p:txBody>
          <a:bodyPr>
            <a:normAutofit/>
          </a:bodyPr>
          <a:lstStyle>
            <a:lvl1pPr>
              <a:defRPr sz="2400"/>
            </a:lvl1pPr>
          </a:lstStyle>
          <a:p>
            <a:endParaRPr lang="id-ID"/>
          </a:p>
        </p:txBody>
      </p:sp>
      <p:sp>
        <p:nvSpPr>
          <p:cNvPr id="19" name="Picture Placeholder 3"/>
          <p:cNvSpPr>
            <a:spLocks noGrp="1"/>
          </p:cNvSpPr>
          <p:nvPr userDrawn="1">
            <p:ph type="pic" sz="quarter" idx="20"/>
          </p:nvPr>
        </p:nvSpPr>
        <p:spPr>
          <a:xfrm>
            <a:off x="17936255" y="5989818"/>
            <a:ext cx="5217203" cy="5216524"/>
          </a:xfrm>
          <a:prstGeom prst="diamond">
            <a:avLst/>
          </a:prstGeom>
          <a:ln w="15875">
            <a:noFill/>
          </a:ln>
        </p:spPr>
        <p:txBody>
          <a:bodyPr>
            <a:normAutofit/>
          </a:bodyPr>
          <a:lstStyle>
            <a:lvl1pPr>
              <a:defRPr sz="2400"/>
            </a:lvl1pPr>
          </a:lstStyle>
          <a:p>
            <a:endParaRPr lang="id-ID"/>
          </a:p>
        </p:txBody>
      </p:sp>
      <p:sp>
        <p:nvSpPr>
          <p:cNvPr id="21" name="Title 1"/>
          <p:cNvSpPr>
            <a:spLocks noGrp="1"/>
          </p:cNvSpPr>
          <p:nvPr userDrawn="1">
            <p:ph type="title"/>
          </p:nvPr>
        </p:nvSpPr>
        <p:spPr>
          <a:xfrm>
            <a:off x="762099" y="1039202"/>
            <a:ext cx="21033938" cy="1527176"/>
          </a:xfrm>
        </p:spPr>
        <p:txBody>
          <a:bodyPr>
            <a:normAutofit/>
          </a:bodyPr>
          <a:lstStyle>
            <a:lvl1pPr>
              <a:defRPr sz="9600" b="1"/>
            </a:lvl1pPr>
          </a:lstStyle>
          <a:p>
            <a:r>
              <a:rPr lang="en-US"/>
              <a:t>Click to edit Master title style</a:t>
            </a:r>
          </a:p>
        </p:txBody>
      </p:sp>
      <p:pic>
        <p:nvPicPr>
          <p:cNvPr id="20" name="Picture 19">
            <a:extLst>
              <a:ext uri="{FF2B5EF4-FFF2-40B4-BE49-F238E27FC236}">
                <a16:creationId xmlns:a16="http://schemas.microsoft.com/office/drawing/2014/main" id="{575C9FEC-E056-49A2-B80C-C53383923A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5330" y="11075515"/>
            <a:ext cx="4279589" cy="1390686"/>
          </a:xfrm>
          <a:prstGeom prst="rect">
            <a:avLst/>
          </a:prstGeom>
        </p:spPr>
      </p:pic>
    </p:spTree>
    <p:extLst>
      <p:ext uri="{BB962C8B-B14F-4D97-AF65-F5344CB8AC3E}">
        <p14:creationId xmlns:p14="http://schemas.microsoft.com/office/powerpoint/2010/main" val="120633574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60000">
                                          <p:cBhvr additive="base">
                                            <p:cTn id="7" dur="500" fill="hold"/>
                                            <p:tgtEl>
                                              <p:spTgt spid="21"/>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nodePh="1">
                                      <p:stCondLst>
                                        <p:cond delay="0"/>
                                      </p:stCondLst>
                                      <p:endCondLst>
                                        <p:cond evt="begin" delay="0">
                                          <p:tn val="10"/>
                                        </p:cond>
                                      </p:end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ppt_y</p:attrName>
                                            </p:attrNameLst>
                                          </p:cBhvr>
                                          <p:tavLst>
                                            <p:tav tm="0">
                                              <p:val>
                                                <p:strVal val="#ppt_y+#ppt_h*1.125000"/>
                                              </p:val>
                                            </p:tav>
                                            <p:tav tm="100000">
                                              <p:val>
                                                <p:strVal val="#ppt_y"/>
                                              </p:val>
                                            </p:tav>
                                          </p:tavLst>
                                        </p:anim>
                                        <p:animEffect transition="in" filter="wipe(up)">
                                          <p:cBhvr>
                                            <p:cTn id="13" dur="500"/>
                                            <p:tgtEl>
                                              <p:spTgt spid="12"/>
                                            </p:tgtEl>
                                          </p:cBhvr>
                                        </p:animEffect>
                                      </p:childTnLst>
                                    </p:cTn>
                                  </p:par>
                                  <p:par>
                                    <p:cTn id="14" presetID="12" presetClass="entr" presetSubtype="1" fill="hold" grpId="0" nodeType="withEffect" nodePh="1">
                                      <p:stCondLst>
                                        <p:cond delay="0"/>
                                      </p:stCondLst>
                                      <p:endCondLst>
                                        <p:cond evt="begin" delay="0">
                                          <p:tn val="14"/>
                                        </p:cond>
                                      </p:end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p:tgtEl>
                                              <p:spTgt spid="13"/>
                                            </p:tgtEl>
                                            <p:attrNameLst>
                                              <p:attrName>ppt_y</p:attrName>
                                            </p:attrNameLst>
                                          </p:cBhvr>
                                          <p:tavLst>
                                            <p:tav tm="0">
                                              <p:val>
                                                <p:strVal val="#ppt_y-#ppt_h*1.125000"/>
                                              </p:val>
                                            </p:tav>
                                            <p:tav tm="100000">
                                              <p:val>
                                                <p:strVal val="#ppt_y"/>
                                              </p:val>
                                            </p:tav>
                                          </p:tavLst>
                                        </p:anim>
                                        <p:animEffect transition="in" filter="wipe(down)">
                                          <p:cBhvr>
                                            <p:cTn id="17" dur="500"/>
                                            <p:tgtEl>
                                              <p:spTgt spid="13"/>
                                            </p:tgtEl>
                                          </p:cBhvr>
                                        </p:animEffect>
                                      </p:childTnLst>
                                    </p:cTn>
                                  </p:par>
                                  <p:par>
                                    <p:cTn id="18" presetID="12" presetClass="entr" presetSubtype="4" fill="hold" grpId="0" nodeType="withEffect" nodePh="1">
                                      <p:stCondLst>
                                        <p:cond delay="0"/>
                                      </p:stCondLst>
                                      <p:endCondLst>
                                        <p:cond evt="begin" delay="0">
                                          <p:tn val="18"/>
                                        </p:cond>
                                      </p:end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p:tgtEl>
                                              <p:spTgt spid="15"/>
                                            </p:tgtEl>
                                            <p:attrNameLst>
                                              <p:attrName>ppt_y</p:attrName>
                                            </p:attrNameLst>
                                          </p:cBhvr>
                                          <p:tavLst>
                                            <p:tav tm="0">
                                              <p:val>
                                                <p:strVal val="#ppt_y+#ppt_h*1.125000"/>
                                              </p:val>
                                            </p:tav>
                                            <p:tav tm="100000">
                                              <p:val>
                                                <p:strVal val="#ppt_y"/>
                                              </p:val>
                                            </p:tav>
                                          </p:tavLst>
                                        </p:anim>
                                        <p:animEffect transition="in" filter="wipe(up)">
                                          <p:cBhvr>
                                            <p:cTn id="21" dur="500"/>
                                            <p:tgtEl>
                                              <p:spTgt spid="15"/>
                                            </p:tgtEl>
                                          </p:cBhvr>
                                        </p:animEffect>
                                      </p:childTnLst>
                                    </p:cTn>
                                  </p:par>
                                  <p:par>
                                    <p:cTn id="22" presetID="12" presetClass="entr" presetSubtype="1" fill="hold" grpId="0" nodeType="withEffect" nodePh="1">
                                      <p:stCondLst>
                                        <p:cond delay="0"/>
                                      </p:stCondLst>
                                      <p:endCondLst>
                                        <p:cond evt="begin" delay="0">
                                          <p:tn val="22"/>
                                        </p:cond>
                                      </p:end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p:tgtEl>
                                              <p:spTgt spid="16"/>
                                            </p:tgtEl>
                                            <p:attrNameLst>
                                              <p:attrName>ppt_y</p:attrName>
                                            </p:attrNameLst>
                                          </p:cBhvr>
                                          <p:tavLst>
                                            <p:tav tm="0">
                                              <p:val>
                                                <p:strVal val="#ppt_y-#ppt_h*1.125000"/>
                                              </p:val>
                                            </p:tav>
                                            <p:tav tm="100000">
                                              <p:val>
                                                <p:strVal val="#ppt_y"/>
                                              </p:val>
                                            </p:tav>
                                          </p:tavLst>
                                        </p:anim>
                                        <p:animEffect transition="in" filter="wipe(down)">
                                          <p:cBhvr>
                                            <p:cTn id="25" dur="500"/>
                                            <p:tgtEl>
                                              <p:spTgt spid="16"/>
                                            </p:tgtEl>
                                          </p:cBhvr>
                                        </p:animEffect>
                                      </p:childTnLst>
                                    </p:cTn>
                                  </p:par>
                                  <p:par>
                                    <p:cTn id="26" presetID="12" presetClass="entr" presetSubtype="4" fill="hold" grpId="0" nodeType="withEffect" nodePh="1">
                                      <p:stCondLst>
                                        <p:cond delay="0"/>
                                      </p:stCondLst>
                                      <p:endCondLst>
                                        <p:cond evt="begin" delay="0">
                                          <p:tn val="26"/>
                                        </p:cond>
                                      </p:end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p:tgtEl>
                                              <p:spTgt spid="17"/>
                                            </p:tgtEl>
                                            <p:attrNameLst>
                                              <p:attrName>ppt_y</p:attrName>
                                            </p:attrNameLst>
                                          </p:cBhvr>
                                          <p:tavLst>
                                            <p:tav tm="0">
                                              <p:val>
                                                <p:strVal val="#ppt_y+#ppt_h*1.125000"/>
                                              </p:val>
                                            </p:tav>
                                            <p:tav tm="100000">
                                              <p:val>
                                                <p:strVal val="#ppt_y"/>
                                              </p:val>
                                            </p:tav>
                                          </p:tavLst>
                                        </p:anim>
                                        <p:animEffect transition="in" filter="wipe(up)">
                                          <p:cBhvr>
                                            <p:cTn id="29" dur="500"/>
                                            <p:tgtEl>
                                              <p:spTgt spid="17"/>
                                            </p:tgtEl>
                                          </p:cBhvr>
                                        </p:animEffect>
                                      </p:childTnLst>
                                    </p:cTn>
                                  </p:par>
                                  <p:par>
                                    <p:cTn id="30" presetID="12" presetClass="entr" presetSubtype="1" fill="hold" grpId="0" nodeType="withEffect" nodePh="1">
                                      <p:stCondLst>
                                        <p:cond delay="0"/>
                                      </p:stCondLst>
                                      <p:endCondLst>
                                        <p:cond evt="begin" delay="0">
                                          <p:tn val="30"/>
                                        </p:cond>
                                      </p:end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p:tgtEl>
                                              <p:spTgt spid="18"/>
                                            </p:tgtEl>
                                            <p:attrNameLst>
                                              <p:attrName>ppt_y</p:attrName>
                                            </p:attrNameLst>
                                          </p:cBhvr>
                                          <p:tavLst>
                                            <p:tav tm="0">
                                              <p:val>
                                                <p:strVal val="#ppt_y-#ppt_h*1.125000"/>
                                              </p:val>
                                            </p:tav>
                                            <p:tav tm="100000">
                                              <p:val>
                                                <p:strVal val="#ppt_y"/>
                                              </p:val>
                                            </p:tav>
                                          </p:tavLst>
                                        </p:anim>
                                        <p:animEffect transition="in" filter="wipe(down)">
                                          <p:cBhvr>
                                            <p:cTn id="33" dur="500"/>
                                            <p:tgtEl>
                                              <p:spTgt spid="18"/>
                                            </p:tgtEl>
                                          </p:cBhvr>
                                        </p:animEffect>
                                      </p:childTnLst>
                                    </p:cTn>
                                  </p:par>
                                  <p:par>
                                    <p:cTn id="34" presetID="12" presetClass="entr" presetSubtype="4" fill="hold" grpId="0" nodeType="withEffect" nodePh="1">
                                      <p:stCondLst>
                                        <p:cond delay="0"/>
                                      </p:stCondLst>
                                      <p:endCondLst>
                                        <p:cond evt="begin" delay="0">
                                          <p:tn val="34"/>
                                        </p:cond>
                                      </p:end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p:tgtEl>
                                              <p:spTgt spid="19"/>
                                            </p:tgtEl>
                                            <p:attrNameLst>
                                              <p:attrName>ppt_y</p:attrName>
                                            </p:attrNameLst>
                                          </p:cBhvr>
                                          <p:tavLst>
                                            <p:tav tm="0">
                                              <p:val>
                                                <p:strVal val="#ppt_y+#ppt_h*1.125000"/>
                                              </p:val>
                                            </p:tav>
                                            <p:tav tm="100000">
                                              <p:val>
                                                <p:strVal val="#ppt_y"/>
                                              </p:val>
                                            </p:tav>
                                          </p:tavLst>
                                        </p:anim>
                                        <p:animEffect transition="in" filter="wipe(up)">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17" grpId="0"/>
          <p:bldP spid="18" grpId="0"/>
          <p:bldP spid="19"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nodePh="1">
                                      <p:stCondLst>
                                        <p:cond delay="0"/>
                                      </p:stCondLst>
                                      <p:endCondLst>
                                        <p:cond evt="begin" delay="0">
                                          <p:tn val="10"/>
                                        </p:cond>
                                      </p:end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ppt_y</p:attrName>
                                            </p:attrNameLst>
                                          </p:cBhvr>
                                          <p:tavLst>
                                            <p:tav tm="0">
                                              <p:val>
                                                <p:strVal val="#ppt_y+#ppt_h*1.125000"/>
                                              </p:val>
                                            </p:tav>
                                            <p:tav tm="100000">
                                              <p:val>
                                                <p:strVal val="#ppt_y"/>
                                              </p:val>
                                            </p:tav>
                                          </p:tavLst>
                                        </p:anim>
                                        <p:animEffect transition="in" filter="wipe(up)">
                                          <p:cBhvr>
                                            <p:cTn id="13" dur="500"/>
                                            <p:tgtEl>
                                              <p:spTgt spid="12"/>
                                            </p:tgtEl>
                                          </p:cBhvr>
                                        </p:animEffect>
                                      </p:childTnLst>
                                    </p:cTn>
                                  </p:par>
                                  <p:par>
                                    <p:cTn id="14" presetID="12" presetClass="entr" presetSubtype="1" fill="hold" grpId="0" nodeType="withEffect" nodePh="1">
                                      <p:stCondLst>
                                        <p:cond delay="0"/>
                                      </p:stCondLst>
                                      <p:endCondLst>
                                        <p:cond evt="begin" delay="0">
                                          <p:tn val="14"/>
                                        </p:cond>
                                      </p:end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p:tgtEl>
                                              <p:spTgt spid="13"/>
                                            </p:tgtEl>
                                            <p:attrNameLst>
                                              <p:attrName>ppt_y</p:attrName>
                                            </p:attrNameLst>
                                          </p:cBhvr>
                                          <p:tavLst>
                                            <p:tav tm="0">
                                              <p:val>
                                                <p:strVal val="#ppt_y-#ppt_h*1.125000"/>
                                              </p:val>
                                            </p:tav>
                                            <p:tav tm="100000">
                                              <p:val>
                                                <p:strVal val="#ppt_y"/>
                                              </p:val>
                                            </p:tav>
                                          </p:tavLst>
                                        </p:anim>
                                        <p:animEffect transition="in" filter="wipe(down)">
                                          <p:cBhvr>
                                            <p:cTn id="17" dur="500"/>
                                            <p:tgtEl>
                                              <p:spTgt spid="13"/>
                                            </p:tgtEl>
                                          </p:cBhvr>
                                        </p:animEffect>
                                      </p:childTnLst>
                                    </p:cTn>
                                  </p:par>
                                  <p:par>
                                    <p:cTn id="18" presetID="12" presetClass="entr" presetSubtype="4" fill="hold" grpId="0" nodeType="withEffect" nodePh="1">
                                      <p:stCondLst>
                                        <p:cond delay="0"/>
                                      </p:stCondLst>
                                      <p:endCondLst>
                                        <p:cond evt="begin" delay="0">
                                          <p:tn val="18"/>
                                        </p:cond>
                                      </p:end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p:tgtEl>
                                              <p:spTgt spid="15"/>
                                            </p:tgtEl>
                                            <p:attrNameLst>
                                              <p:attrName>ppt_y</p:attrName>
                                            </p:attrNameLst>
                                          </p:cBhvr>
                                          <p:tavLst>
                                            <p:tav tm="0">
                                              <p:val>
                                                <p:strVal val="#ppt_y+#ppt_h*1.125000"/>
                                              </p:val>
                                            </p:tav>
                                            <p:tav tm="100000">
                                              <p:val>
                                                <p:strVal val="#ppt_y"/>
                                              </p:val>
                                            </p:tav>
                                          </p:tavLst>
                                        </p:anim>
                                        <p:animEffect transition="in" filter="wipe(up)">
                                          <p:cBhvr>
                                            <p:cTn id="21" dur="500"/>
                                            <p:tgtEl>
                                              <p:spTgt spid="15"/>
                                            </p:tgtEl>
                                          </p:cBhvr>
                                        </p:animEffect>
                                      </p:childTnLst>
                                    </p:cTn>
                                  </p:par>
                                  <p:par>
                                    <p:cTn id="22" presetID="12" presetClass="entr" presetSubtype="1" fill="hold" grpId="0" nodeType="withEffect" nodePh="1">
                                      <p:stCondLst>
                                        <p:cond delay="0"/>
                                      </p:stCondLst>
                                      <p:endCondLst>
                                        <p:cond evt="begin" delay="0">
                                          <p:tn val="22"/>
                                        </p:cond>
                                      </p:end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p:tgtEl>
                                              <p:spTgt spid="16"/>
                                            </p:tgtEl>
                                            <p:attrNameLst>
                                              <p:attrName>ppt_y</p:attrName>
                                            </p:attrNameLst>
                                          </p:cBhvr>
                                          <p:tavLst>
                                            <p:tav tm="0">
                                              <p:val>
                                                <p:strVal val="#ppt_y-#ppt_h*1.125000"/>
                                              </p:val>
                                            </p:tav>
                                            <p:tav tm="100000">
                                              <p:val>
                                                <p:strVal val="#ppt_y"/>
                                              </p:val>
                                            </p:tav>
                                          </p:tavLst>
                                        </p:anim>
                                        <p:animEffect transition="in" filter="wipe(down)">
                                          <p:cBhvr>
                                            <p:cTn id="25" dur="500"/>
                                            <p:tgtEl>
                                              <p:spTgt spid="16"/>
                                            </p:tgtEl>
                                          </p:cBhvr>
                                        </p:animEffect>
                                      </p:childTnLst>
                                    </p:cTn>
                                  </p:par>
                                  <p:par>
                                    <p:cTn id="26" presetID="12" presetClass="entr" presetSubtype="4" fill="hold" grpId="0" nodeType="withEffect" nodePh="1">
                                      <p:stCondLst>
                                        <p:cond delay="0"/>
                                      </p:stCondLst>
                                      <p:endCondLst>
                                        <p:cond evt="begin" delay="0">
                                          <p:tn val="26"/>
                                        </p:cond>
                                      </p:end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p:tgtEl>
                                              <p:spTgt spid="17"/>
                                            </p:tgtEl>
                                            <p:attrNameLst>
                                              <p:attrName>ppt_y</p:attrName>
                                            </p:attrNameLst>
                                          </p:cBhvr>
                                          <p:tavLst>
                                            <p:tav tm="0">
                                              <p:val>
                                                <p:strVal val="#ppt_y+#ppt_h*1.125000"/>
                                              </p:val>
                                            </p:tav>
                                            <p:tav tm="100000">
                                              <p:val>
                                                <p:strVal val="#ppt_y"/>
                                              </p:val>
                                            </p:tav>
                                          </p:tavLst>
                                        </p:anim>
                                        <p:animEffect transition="in" filter="wipe(up)">
                                          <p:cBhvr>
                                            <p:cTn id="29" dur="500"/>
                                            <p:tgtEl>
                                              <p:spTgt spid="17"/>
                                            </p:tgtEl>
                                          </p:cBhvr>
                                        </p:animEffect>
                                      </p:childTnLst>
                                    </p:cTn>
                                  </p:par>
                                  <p:par>
                                    <p:cTn id="30" presetID="12" presetClass="entr" presetSubtype="1" fill="hold" grpId="0" nodeType="withEffect" nodePh="1">
                                      <p:stCondLst>
                                        <p:cond delay="0"/>
                                      </p:stCondLst>
                                      <p:endCondLst>
                                        <p:cond evt="begin" delay="0">
                                          <p:tn val="30"/>
                                        </p:cond>
                                      </p:end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p:tgtEl>
                                              <p:spTgt spid="18"/>
                                            </p:tgtEl>
                                            <p:attrNameLst>
                                              <p:attrName>ppt_y</p:attrName>
                                            </p:attrNameLst>
                                          </p:cBhvr>
                                          <p:tavLst>
                                            <p:tav tm="0">
                                              <p:val>
                                                <p:strVal val="#ppt_y-#ppt_h*1.125000"/>
                                              </p:val>
                                            </p:tav>
                                            <p:tav tm="100000">
                                              <p:val>
                                                <p:strVal val="#ppt_y"/>
                                              </p:val>
                                            </p:tav>
                                          </p:tavLst>
                                        </p:anim>
                                        <p:animEffect transition="in" filter="wipe(down)">
                                          <p:cBhvr>
                                            <p:cTn id="33" dur="500"/>
                                            <p:tgtEl>
                                              <p:spTgt spid="18"/>
                                            </p:tgtEl>
                                          </p:cBhvr>
                                        </p:animEffect>
                                      </p:childTnLst>
                                    </p:cTn>
                                  </p:par>
                                  <p:par>
                                    <p:cTn id="34" presetID="12" presetClass="entr" presetSubtype="4" fill="hold" grpId="0" nodeType="withEffect" nodePh="1">
                                      <p:stCondLst>
                                        <p:cond delay="0"/>
                                      </p:stCondLst>
                                      <p:endCondLst>
                                        <p:cond evt="begin" delay="0">
                                          <p:tn val="34"/>
                                        </p:cond>
                                      </p:end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p:tgtEl>
                                              <p:spTgt spid="19"/>
                                            </p:tgtEl>
                                            <p:attrNameLst>
                                              <p:attrName>ppt_y</p:attrName>
                                            </p:attrNameLst>
                                          </p:cBhvr>
                                          <p:tavLst>
                                            <p:tav tm="0">
                                              <p:val>
                                                <p:strVal val="#ppt_y+#ppt_h*1.125000"/>
                                              </p:val>
                                            </p:tav>
                                            <p:tav tm="100000">
                                              <p:val>
                                                <p:strVal val="#ppt_y"/>
                                              </p:val>
                                            </p:tav>
                                          </p:tavLst>
                                        </p:anim>
                                        <p:animEffect transition="in" filter="wipe(up)">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17" grpId="0"/>
          <p:bldP spid="18" grpId="0"/>
          <p:bldP spid="19" grpId="0"/>
          <p:bldP spid="21" grpId="0"/>
        </p:bldLst>
      </p:timing>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12701" y="12710668"/>
            <a:ext cx="9595243" cy="1005332"/>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0" name="Freeform 12"/>
          <p:cNvSpPr>
            <a:spLocks/>
          </p:cNvSpPr>
          <p:nvPr userDrawn="1"/>
        </p:nvSpPr>
        <p:spPr bwMode="auto">
          <a:xfrm>
            <a:off x="-12702" y="12065000"/>
            <a:ext cx="24438834" cy="16510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1" name="Freeform 13"/>
          <p:cNvSpPr>
            <a:spLocks/>
          </p:cNvSpPr>
          <p:nvPr userDrawn="1"/>
        </p:nvSpPr>
        <p:spPr bwMode="auto">
          <a:xfrm>
            <a:off x="-12702" y="12520000"/>
            <a:ext cx="24438834" cy="1196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22" name="Freeform 8"/>
          <p:cNvSpPr>
            <a:spLocks/>
          </p:cNvSpPr>
          <p:nvPr userDrawn="1"/>
        </p:nvSpPr>
        <p:spPr bwMode="auto">
          <a:xfrm flipH="1">
            <a:off x="3177" y="-44448"/>
            <a:ext cx="24390351" cy="5090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23" name="Freeform 9"/>
          <p:cNvSpPr>
            <a:spLocks/>
          </p:cNvSpPr>
          <p:nvPr userDrawn="1"/>
        </p:nvSpPr>
        <p:spPr bwMode="auto">
          <a:xfrm>
            <a:off x="3177" y="-44450"/>
            <a:ext cx="24390351" cy="5090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2" name="Picture Placeholder 3"/>
          <p:cNvSpPr>
            <a:spLocks noGrp="1"/>
          </p:cNvSpPr>
          <p:nvPr userDrawn="1">
            <p:ph type="pic" sz="quarter" idx="14"/>
          </p:nvPr>
        </p:nvSpPr>
        <p:spPr>
          <a:xfrm>
            <a:off x="10348814" y="3072696"/>
            <a:ext cx="11412496" cy="4320000"/>
          </a:xfrm>
        </p:spPr>
        <p:txBody>
          <a:bodyPr/>
          <a:lstStyle/>
          <a:p>
            <a:endParaRPr lang="id-ID" dirty="0"/>
          </a:p>
        </p:txBody>
      </p:sp>
      <p:sp>
        <p:nvSpPr>
          <p:cNvPr id="13" name="Picture Placeholder 3"/>
          <p:cNvSpPr>
            <a:spLocks noGrp="1"/>
          </p:cNvSpPr>
          <p:nvPr userDrawn="1">
            <p:ph type="pic" sz="quarter" idx="18"/>
          </p:nvPr>
        </p:nvSpPr>
        <p:spPr>
          <a:xfrm>
            <a:off x="16216587" y="7630690"/>
            <a:ext cx="5544722" cy="4320000"/>
          </a:xfrm>
        </p:spPr>
        <p:txBody>
          <a:bodyPr/>
          <a:lstStyle/>
          <a:p>
            <a:endParaRPr lang="id-ID" dirty="0"/>
          </a:p>
        </p:txBody>
      </p:sp>
      <p:sp>
        <p:nvSpPr>
          <p:cNvPr id="15" name="Picture Placeholder 3"/>
          <p:cNvSpPr>
            <a:spLocks noGrp="1"/>
          </p:cNvSpPr>
          <p:nvPr userDrawn="1">
            <p:ph type="pic" sz="quarter" idx="20"/>
          </p:nvPr>
        </p:nvSpPr>
        <p:spPr>
          <a:xfrm>
            <a:off x="727372" y="3072695"/>
            <a:ext cx="9384812" cy="8877994"/>
          </a:xfrm>
        </p:spPr>
        <p:txBody>
          <a:bodyPr/>
          <a:lstStyle/>
          <a:p>
            <a:endParaRPr lang="id-ID"/>
          </a:p>
        </p:txBody>
      </p:sp>
      <p:sp>
        <p:nvSpPr>
          <p:cNvPr id="16" name="Picture Placeholder 3"/>
          <p:cNvSpPr>
            <a:spLocks noGrp="1"/>
          </p:cNvSpPr>
          <p:nvPr userDrawn="1">
            <p:ph type="pic" sz="quarter" idx="21"/>
          </p:nvPr>
        </p:nvSpPr>
        <p:spPr>
          <a:xfrm>
            <a:off x="10348815" y="7630690"/>
            <a:ext cx="5544722" cy="4320000"/>
          </a:xfrm>
        </p:spPr>
        <p:txBody>
          <a:bodyPr/>
          <a:lstStyle/>
          <a:p>
            <a:endParaRPr lang="id-ID"/>
          </a:p>
        </p:txBody>
      </p:sp>
      <p:sp>
        <p:nvSpPr>
          <p:cNvPr id="18" name="Title 1"/>
          <p:cNvSpPr>
            <a:spLocks noGrp="1"/>
          </p:cNvSpPr>
          <p:nvPr userDrawn="1">
            <p:ph type="title"/>
          </p:nvPr>
        </p:nvSpPr>
        <p:spPr>
          <a:xfrm>
            <a:off x="762099" y="1039202"/>
            <a:ext cx="21033938" cy="1527176"/>
          </a:xfrm>
        </p:spPr>
        <p:txBody>
          <a:bodyPr>
            <a:normAutofit/>
          </a:bodyPr>
          <a:lstStyle>
            <a:lvl1pPr>
              <a:defRPr sz="9600" b="1"/>
            </a:lvl1pPr>
          </a:lstStyle>
          <a:p>
            <a:r>
              <a:rPr lang="en-US"/>
              <a:t>Click to edit Master title style</a:t>
            </a:r>
          </a:p>
        </p:txBody>
      </p:sp>
      <p:pic>
        <p:nvPicPr>
          <p:cNvPr id="17" name="Picture 16">
            <a:extLst>
              <a:ext uri="{FF2B5EF4-FFF2-40B4-BE49-F238E27FC236}">
                <a16:creationId xmlns:a16="http://schemas.microsoft.com/office/drawing/2014/main" id="{F43E5D33-7E26-4065-83C6-1D801F42CD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5330" y="11224649"/>
            <a:ext cx="4279589" cy="1390686"/>
          </a:xfrm>
          <a:prstGeom prst="rect">
            <a:avLst/>
          </a:prstGeom>
        </p:spPr>
      </p:pic>
    </p:spTree>
    <p:extLst>
      <p:ext uri="{BB962C8B-B14F-4D97-AF65-F5344CB8AC3E}">
        <p14:creationId xmlns:p14="http://schemas.microsoft.com/office/powerpoint/2010/main" val="108361339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0000">
                                          <p:cBhvr additive="base">
                                            <p:cTn id="7" dur="500" fill="hold"/>
                                            <p:tgtEl>
                                              <p:spTgt spid="18"/>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nodePh="1">
                                      <p:stCondLst>
                                        <p:cond delay="0"/>
                                      </p:stCondLst>
                                      <p:endCondLst>
                                        <p:cond evt="begin" delay="0">
                                          <p:tn val="10"/>
                                        </p:cond>
                                      </p:end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p:tgtEl>
                                              <p:spTgt spid="15"/>
                                            </p:tgtEl>
                                            <p:attrNameLst>
                                              <p:attrName>ppt_x</p:attrName>
                                            </p:attrNameLst>
                                          </p:cBhvr>
                                          <p:tavLst>
                                            <p:tav tm="0">
                                              <p:val>
                                                <p:strVal val="#ppt_x-#ppt_w*1.125000"/>
                                              </p:val>
                                            </p:tav>
                                            <p:tav tm="100000">
                                              <p:val>
                                                <p:strVal val="#ppt_x"/>
                                              </p:val>
                                            </p:tav>
                                          </p:tavLst>
                                        </p:anim>
                                        <p:animEffect transition="in" filter="wipe(right)">
                                          <p:cBhvr>
                                            <p:cTn id="13" dur="500"/>
                                            <p:tgtEl>
                                              <p:spTgt spid="15"/>
                                            </p:tgtEl>
                                          </p:cBhvr>
                                        </p:animEffect>
                                      </p:childTnLst>
                                    </p:cTn>
                                  </p:par>
                                  <p:par>
                                    <p:cTn id="14" presetID="12" presetClass="entr" presetSubtype="2" fill="hold" grpId="0" nodeType="withEffect" nodePh="1">
                                      <p:stCondLst>
                                        <p:cond delay="0"/>
                                      </p:stCondLst>
                                      <p:endCondLst>
                                        <p:cond evt="begin" delay="0">
                                          <p:tn val="14"/>
                                        </p:cond>
                                      </p:end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p:tgtEl>
                                              <p:spTgt spid="12"/>
                                            </p:tgtEl>
                                            <p:attrNameLst>
                                              <p:attrName>ppt_x</p:attrName>
                                            </p:attrNameLst>
                                          </p:cBhvr>
                                          <p:tavLst>
                                            <p:tav tm="0">
                                              <p:val>
                                                <p:strVal val="#ppt_x+#ppt_w*1.125000"/>
                                              </p:val>
                                            </p:tav>
                                            <p:tav tm="100000">
                                              <p:val>
                                                <p:strVal val="#ppt_x"/>
                                              </p:val>
                                            </p:tav>
                                          </p:tavLst>
                                        </p:anim>
                                        <p:animEffect transition="in" filter="wipe(left)">
                                          <p:cBhvr>
                                            <p:cTn id="17" dur="500"/>
                                            <p:tgtEl>
                                              <p:spTgt spid="12"/>
                                            </p:tgtEl>
                                          </p:cBhvr>
                                        </p:animEffect>
                                      </p:childTnLst>
                                    </p:cTn>
                                  </p:par>
                                  <p:par>
                                    <p:cTn id="18" presetID="12" presetClass="entr" presetSubtype="4" fill="hold" grpId="0" nodeType="withEffect" nodePh="1">
                                      <p:stCondLst>
                                        <p:cond delay="0"/>
                                      </p:stCondLst>
                                      <p:endCondLst>
                                        <p:cond evt="begin" delay="0">
                                          <p:tn val="18"/>
                                        </p:cond>
                                      </p:end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p:tgtEl>
                                              <p:spTgt spid="16"/>
                                            </p:tgtEl>
                                            <p:attrNameLst>
                                              <p:attrName>ppt_y</p:attrName>
                                            </p:attrNameLst>
                                          </p:cBhvr>
                                          <p:tavLst>
                                            <p:tav tm="0">
                                              <p:val>
                                                <p:strVal val="#ppt_y+#ppt_h*1.125000"/>
                                              </p:val>
                                            </p:tav>
                                            <p:tav tm="100000">
                                              <p:val>
                                                <p:strVal val="#ppt_y"/>
                                              </p:val>
                                            </p:tav>
                                          </p:tavLst>
                                        </p:anim>
                                        <p:animEffect transition="in" filter="wipe(up)">
                                          <p:cBhvr>
                                            <p:cTn id="21" dur="500"/>
                                            <p:tgtEl>
                                              <p:spTgt spid="16"/>
                                            </p:tgtEl>
                                          </p:cBhvr>
                                        </p:animEffect>
                                      </p:childTnLst>
                                    </p:cTn>
                                  </p:par>
                                  <p:par>
                                    <p:cTn id="22" presetID="12" presetClass="entr" presetSubtype="1" fill="hold" grpId="0" nodeType="withEffect" nodePh="1">
                                      <p:stCondLst>
                                        <p:cond delay="0"/>
                                      </p:stCondLst>
                                      <p:endCondLst>
                                        <p:cond evt="begin" delay="0">
                                          <p:tn val="22"/>
                                        </p:cond>
                                      </p:end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p:tgtEl>
                                              <p:spTgt spid="13"/>
                                            </p:tgtEl>
                                            <p:attrNameLst>
                                              <p:attrName>ppt_y</p:attrName>
                                            </p:attrNameLst>
                                          </p:cBhvr>
                                          <p:tavLst>
                                            <p:tav tm="0">
                                              <p:val>
                                                <p:strVal val="#ppt_y-#ppt_h*1.125000"/>
                                              </p:val>
                                            </p:tav>
                                            <p:tav tm="100000">
                                              <p:val>
                                                <p:strVal val="#ppt_y"/>
                                              </p:val>
                                            </p:tav>
                                          </p:tavLst>
                                        </p:anim>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nodePh="1">
                                      <p:stCondLst>
                                        <p:cond delay="0"/>
                                      </p:stCondLst>
                                      <p:endCondLst>
                                        <p:cond evt="begin" delay="0">
                                          <p:tn val="10"/>
                                        </p:cond>
                                      </p:end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p:tgtEl>
                                              <p:spTgt spid="15"/>
                                            </p:tgtEl>
                                            <p:attrNameLst>
                                              <p:attrName>ppt_x</p:attrName>
                                            </p:attrNameLst>
                                          </p:cBhvr>
                                          <p:tavLst>
                                            <p:tav tm="0">
                                              <p:val>
                                                <p:strVal val="#ppt_x-#ppt_w*1.125000"/>
                                              </p:val>
                                            </p:tav>
                                            <p:tav tm="100000">
                                              <p:val>
                                                <p:strVal val="#ppt_x"/>
                                              </p:val>
                                            </p:tav>
                                          </p:tavLst>
                                        </p:anim>
                                        <p:animEffect transition="in" filter="wipe(right)">
                                          <p:cBhvr>
                                            <p:cTn id="13" dur="500"/>
                                            <p:tgtEl>
                                              <p:spTgt spid="15"/>
                                            </p:tgtEl>
                                          </p:cBhvr>
                                        </p:animEffect>
                                      </p:childTnLst>
                                    </p:cTn>
                                  </p:par>
                                  <p:par>
                                    <p:cTn id="14" presetID="12" presetClass="entr" presetSubtype="2" fill="hold" grpId="0" nodeType="withEffect" nodePh="1">
                                      <p:stCondLst>
                                        <p:cond delay="0"/>
                                      </p:stCondLst>
                                      <p:endCondLst>
                                        <p:cond evt="begin" delay="0">
                                          <p:tn val="14"/>
                                        </p:cond>
                                      </p:end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p:tgtEl>
                                              <p:spTgt spid="12"/>
                                            </p:tgtEl>
                                            <p:attrNameLst>
                                              <p:attrName>ppt_x</p:attrName>
                                            </p:attrNameLst>
                                          </p:cBhvr>
                                          <p:tavLst>
                                            <p:tav tm="0">
                                              <p:val>
                                                <p:strVal val="#ppt_x+#ppt_w*1.125000"/>
                                              </p:val>
                                            </p:tav>
                                            <p:tav tm="100000">
                                              <p:val>
                                                <p:strVal val="#ppt_x"/>
                                              </p:val>
                                            </p:tav>
                                          </p:tavLst>
                                        </p:anim>
                                        <p:animEffect transition="in" filter="wipe(left)">
                                          <p:cBhvr>
                                            <p:cTn id="17" dur="500"/>
                                            <p:tgtEl>
                                              <p:spTgt spid="12"/>
                                            </p:tgtEl>
                                          </p:cBhvr>
                                        </p:animEffect>
                                      </p:childTnLst>
                                    </p:cTn>
                                  </p:par>
                                  <p:par>
                                    <p:cTn id="18" presetID="12" presetClass="entr" presetSubtype="4" fill="hold" grpId="0" nodeType="withEffect" nodePh="1">
                                      <p:stCondLst>
                                        <p:cond delay="0"/>
                                      </p:stCondLst>
                                      <p:endCondLst>
                                        <p:cond evt="begin" delay="0">
                                          <p:tn val="18"/>
                                        </p:cond>
                                      </p:end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p:tgtEl>
                                              <p:spTgt spid="16"/>
                                            </p:tgtEl>
                                            <p:attrNameLst>
                                              <p:attrName>ppt_y</p:attrName>
                                            </p:attrNameLst>
                                          </p:cBhvr>
                                          <p:tavLst>
                                            <p:tav tm="0">
                                              <p:val>
                                                <p:strVal val="#ppt_y+#ppt_h*1.125000"/>
                                              </p:val>
                                            </p:tav>
                                            <p:tav tm="100000">
                                              <p:val>
                                                <p:strVal val="#ppt_y"/>
                                              </p:val>
                                            </p:tav>
                                          </p:tavLst>
                                        </p:anim>
                                        <p:animEffect transition="in" filter="wipe(up)">
                                          <p:cBhvr>
                                            <p:cTn id="21" dur="500"/>
                                            <p:tgtEl>
                                              <p:spTgt spid="16"/>
                                            </p:tgtEl>
                                          </p:cBhvr>
                                        </p:animEffect>
                                      </p:childTnLst>
                                    </p:cTn>
                                  </p:par>
                                  <p:par>
                                    <p:cTn id="22" presetID="12" presetClass="entr" presetSubtype="1" fill="hold" grpId="0" nodeType="withEffect" nodePh="1">
                                      <p:stCondLst>
                                        <p:cond delay="0"/>
                                      </p:stCondLst>
                                      <p:endCondLst>
                                        <p:cond evt="begin" delay="0">
                                          <p:tn val="22"/>
                                        </p:cond>
                                      </p:end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p:tgtEl>
                                              <p:spTgt spid="13"/>
                                            </p:tgtEl>
                                            <p:attrNameLst>
                                              <p:attrName>ppt_y</p:attrName>
                                            </p:attrNameLst>
                                          </p:cBhvr>
                                          <p:tavLst>
                                            <p:tav tm="0">
                                              <p:val>
                                                <p:strVal val="#ppt_y-#ppt_h*1.125000"/>
                                              </p:val>
                                            </p:tav>
                                            <p:tav tm="100000">
                                              <p:val>
                                                <p:strVal val="#ppt_y"/>
                                              </p:val>
                                            </p:tav>
                                          </p:tavLst>
                                        </p:anim>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18" grpId="0"/>
        </p:bldLst>
      </p:timing>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12701" y="12710668"/>
            <a:ext cx="9595243" cy="1005332"/>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0" name="Freeform 12"/>
          <p:cNvSpPr>
            <a:spLocks/>
          </p:cNvSpPr>
          <p:nvPr userDrawn="1"/>
        </p:nvSpPr>
        <p:spPr bwMode="auto">
          <a:xfrm>
            <a:off x="-12702" y="12065000"/>
            <a:ext cx="24438834" cy="16510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1" name="Freeform 13"/>
          <p:cNvSpPr>
            <a:spLocks/>
          </p:cNvSpPr>
          <p:nvPr userDrawn="1"/>
        </p:nvSpPr>
        <p:spPr bwMode="auto">
          <a:xfrm>
            <a:off x="-12702" y="12520000"/>
            <a:ext cx="24438834" cy="1196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22" name="Freeform 8"/>
          <p:cNvSpPr>
            <a:spLocks/>
          </p:cNvSpPr>
          <p:nvPr userDrawn="1"/>
        </p:nvSpPr>
        <p:spPr bwMode="auto">
          <a:xfrm flipH="1">
            <a:off x="3177" y="-44448"/>
            <a:ext cx="24390351" cy="5090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23" name="Freeform 9"/>
          <p:cNvSpPr>
            <a:spLocks/>
          </p:cNvSpPr>
          <p:nvPr userDrawn="1"/>
        </p:nvSpPr>
        <p:spPr bwMode="auto">
          <a:xfrm>
            <a:off x="3177" y="-44450"/>
            <a:ext cx="24390351" cy="5090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4" name="Picture Placeholder 3"/>
          <p:cNvSpPr>
            <a:spLocks noGrp="1"/>
          </p:cNvSpPr>
          <p:nvPr userDrawn="1">
            <p:ph type="pic" sz="quarter" idx="10"/>
          </p:nvPr>
        </p:nvSpPr>
        <p:spPr>
          <a:xfrm>
            <a:off x="990729" y="3824536"/>
            <a:ext cx="6858893" cy="4394200"/>
          </a:xfrm>
        </p:spPr>
        <p:txBody>
          <a:bodyPr/>
          <a:lstStyle/>
          <a:p>
            <a:endParaRPr lang="en-US" dirty="0"/>
          </a:p>
        </p:txBody>
      </p:sp>
      <p:sp>
        <p:nvSpPr>
          <p:cNvPr id="12" name="Picture Placeholder 3"/>
          <p:cNvSpPr>
            <a:spLocks noGrp="1"/>
          </p:cNvSpPr>
          <p:nvPr userDrawn="1">
            <p:ph type="pic" sz="quarter" idx="11"/>
          </p:nvPr>
        </p:nvSpPr>
        <p:spPr>
          <a:xfrm>
            <a:off x="8306881" y="3824536"/>
            <a:ext cx="6858893" cy="4394200"/>
          </a:xfrm>
        </p:spPr>
        <p:txBody>
          <a:bodyPr/>
          <a:lstStyle/>
          <a:p>
            <a:endParaRPr lang="en-US" dirty="0"/>
          </a:p>
        </p:txBody>
      </p:sp>
      <p:sp>
        <p:nvSpPr>
          <p:cNvPr id="13" name="Picture Placeholder 3"/>
          <p:cNvSpPr>
            <a:spLocks noGrp="1"/>
          </p:cNvSpPr>
          <p:nvPr userDrawn="1">
            <p:ph type="pic" sz="quarter" idx="12"/>
          </p:nvPr>
        </p:nvSpPr>
        <p:spPr>
          <a:xfrm>
            <a:off x="15623034" y="3824536"/>
            <a:ext cx="6858893" cy="4394200"/>
          </a:xfrm>
        </p:spPr>
        <p:txBody>
          <a:bodyPr/>
          <a:lstStyle/>
          <a:p>
            <a:endParaRPr lang="en-US" dirty="0"/>
          </a:p>
        </p:txBody>
      </p:sp>
      <p:sp>
        <p:nvSpPr>
          <p:cNvPr id="16" name="Title 1"/>
          <p:cNvSpPr>
            <a:spLocks noGrp="1"/>
          </p:cNvSpPr>
          <p:nvPr userDrawn="1">
            <p:ph type="title"/>
          </p:nvPr>
        </p:nvSpPr>
        <p:spPr>
          <a:xfrm>
            <a:off x="762099" y="1039202"/>
            <a:ext cx="21033938" cy="1527176"/>
          </a:xfrm>
        </p:spPr>
        <p:txBody>
          <a:bodyPr>
            <a:normAutofit/>
          </a:bodyPr>
          <a:lstStyle>
            <a:lvl1pPr>
              <a:defRPr sz="9600" b="1"/>
            </a:lvl1pPr>
          </a:lstStyle>
          <a:p>
            <a:r>
              <a:rPr lang="en-US"/>
              <a:t>Click to edit Master title style</a:t>
            </a:r>
          </a:p>
        </p:txBody>
      </p:sp>
      <p:pic>
        <p:nvPicPr>
          <p:cNvPr id="15" name="Picture 14">
            <a:extLst>
              <a:ext uri="{FF2B5EF4-FFF2-40B4-BE49-F238E27FC236}">
                <a16:creationId xmlns:a16="http://schemas.microsoft.com/office/drawing/2014/main" id="{D754A3E3-18BA-4443-8133-131C99AA78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5330" y="11129315"/>
            <a:ext cx="4279589" cy="1390686"/>
          </a:xfrm>
          <a:prstGeom prst="rect">
            <a:avLst/>
          </a:prstGeom>
        </p:spPr>
      </p:pic>
    </p:spTree>
    <p:extLst>
      <p:ext uri="{BB962C8B-B14F-4D97-AF65-F5344CB8AC3E}">
        <p14:creationId xmlns:p14="http://schemas.microsoft.com/office/powerpoint/2010/main" val="363876151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60000">
                                          <p:cBhvr additive="base">
                                            <p:cTn id="7" dur="500" fill="hold"/>
                                            <p:tgtEl>
                                              <p:spTgt spid="16"/>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nodePh="1">
                                      <p:stCondLst>
                                        <p:cond delay="0"/>
                                      </p:stCondLst>
                                      <p:endCondLst>
                                        <p:cond evt="begin" delay="0">
                                          <p:tn val="10"/>
                                        </p:cond>
                                      </p:end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down)">
                                          <p:cBhvr>
                                            <p:cTn id="13" dur="500"/>
                                            <p:tgtEl>
                                              <p:spTgt spid="4"/>
                                            </p:tgtEl>
                                          </p:cBhvr>
                                        </p:animEffect>
                                      </p:childTnLst>
                                    </p:cTn>
                                  </p:par>
                                  <p:par>
                                    <p:cTn id="14" presetID="12" presetClass="entr" presetSubtype="1" fill="hold" grpId="0" nodeType="withEffect" nodePh="1">
                                      <p:stCondLst>
                                        <p:cond delay="0"/>
                                      </p:stCondLst>
                                      <p:endCondLst>
                                        <p:cond evt="begin" delay="0">
                                          <p:tn val="14"/>
                                        </p:cond>
                                      </p:end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p:tgtEl>
                                              <p:spTgt spid="12"/>
                                            </p:tgtEl>
                                            <p:attrNameLst>
                                              <p:attrName>ppt_y</p:attrName>
                                            </p:attrNameLst>
                                          </p:cBhvr>
                                          <p:tavLst>
                                            <p:tav tm="0">
                                              <p:val>
                                                <p:strVal val="#ppt_y-#ppt_h*1.125000"/>
                                              </p:val>
                                            </p:tav>
                                            <p:tav tm="100000">
                                              <p:val>
                                                <p:strVal val="#ppt_y"/>
                                              </p:val>
                                            </p:tav>
                                          </p:tavLst>
                                        </p:anim>
                                        <p:animEffect transition="in" filter="wipe(down)">
                                          <p:cBhvr>
                                            <p:cTn id="17" dur="500"/>
                                            <p:tgtEl>
                                              <p:spTgt spid="12"/>
                                            </p:tgtEl>
                                          </p:cBhvr>
                                        </p:animEffect>
                                      </p:childTnLst>
                                    </p:cTn>
                                  </p:par>
                                  <p:par>
                                    <p:cTn id="18" presetID="12" presetClass="entr" presetSubtype="1" fill="hold" grpId="0" nodeType="withEffect" nodePh="1">
                                      <p:stCondLst>
                                        <p:cond delay="0"/>
                                      </p:stCondLst>
                                      <p:endCondLst>
                                        <p:cond evt="begin" delay="0">
                                          <p:tn val="18"/>
                                        </p:cond>
                                      </p:end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p:tgtEl>
                                              <p:spTgt spid="13"/>
                                            </p:tgtEl>
                                            <p:attrNameLst>
                                              <p:attrName>ppt_y</p:attrName>
                                            </p:attrNameLst>
                                          </p:cBhvr>
                                          <p:tavLst>
                                            <p:tav tm="0">
                                              <p:val>
                                                <p:strVal val="#ppt_y-#ppt_h*1.125000"/>
                                              </p:val>
                                            </p:tav>
                                            <p:tav tm="100000">
                                              <p:val>
                                                <p:strVal val="#ppt_y"/>
                                              </p:val>
                                            </p:tav>
                                          </p:tavLst>
                                        </p:anim>
                                        <p:animEffect transition="in" filter="wipe(down)">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nodePh="1">
                                      <p:stCondLst>
                                        <p:cond delay="0"/>
                                      </p:stCondLst>
                                      <p:endCondLst>
                                        <p:cond evt="begin" delay="0">
                                          <p:tn val="10"/>
                                        </p:cond>
                                      </p:end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down)">
                                          <p:cBhvr>
                                            <p:cTn id="13" dur="500"/>
                                            <p:tgtEl>
                                              <p:spTgt spid="4"/>
                                            </p:tgtEl>
                                          </p:cBhvr>
                                        </p:animEffect>
                                      </p:childTnLst>
                                    </p:cTn>
                                  </p:par>
                                  <p:par>
                                    <p:cTn id="14" presetID="12" presetClass="entr" presetSubtype="1" fill="hold" grpId="0" nodeType="withEffect" nodePh="1">
                                      <p:stCondLst>
                                        <p:cond delay="0"/>
                                      </p:stCondLst>
                                      <p:endCondLst>
                                        <p:cond evt="begin" delay="0">
                                          <p:tn val="14"/>
                                        </p:cond>
                                      </p:end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p:tgtEl>
                                              <p:spTgt spid="12"/>
                                            </p:tgtEl>
                                            <p:attrNameLst>
                                              <p:attrName>ppt_y</p:attrName>
                                            </p:attrNameLst>
                                          </p:cBhvr>
                                          <p:tavLst>
                                            <p:tav tm="0">
                                              <p:val>
                                                <p:strVal val="#ppt_y-#ppt_h*1.125000"/>
                                              </p:val>
                                            </p:tav>
                                            <p:tav tm="100000">
                                              <p:val>
                                                <p:strVal val="#ppt_y"/>
                                              </p:val>
                                            </p:tav>
                                          </p:tavLst>
                                        </p:anim>
                                        <p:animEffect transition="in" filter="wipe(down)">
                                          <p:cBhvr>
                                            <p:cTn id="17" dur="500"/>
                                            <p:tgtEl>
                                              <p:spTgt spid="12"/>
                                            </p:tgtEl>
                                          </p:cBhvr>
                                        </p:animEffect>
                                      </p:childTnLst>
                                    </p:cTn>
                                  </p:par>
                                  <p:par>
                                    <p:cTn id="18" presetID="12" presetClass="entr" presetSubtype="1" fill="hold" grpId="0" nodeType="withEffect" nodePh="1">
                                      <p:stCondLst>
                                        <p:cond delay="0"/>
                                      </p:stCondLst>
                                      <p:endCondLst>
                                        <p:cond evt="begin" delay="0">
                                          <p:tn val="18"/>
                                        </p:cond>
                                      </p:end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p:tgtEl>
                                              <p:spTgt spid="13"/>
                                            </p:tgtEl>
                                            <p:attrNameLst>
                                              <p:attrName>ppt_y</p:attrName>
                                            </p:attrNameLst>
                                          </p:cBhvr>
                                          <p:tavLst>
                                            <p:tav tm="0">
                                              <p:val>
                                                <p:strVal val="#ppt_y-#ppt_h*1.125000"/>
                                              </p:val>
                                            </p:tav>
                                            <p:tav tm="100000">
                                              <p:val>
                                                <p:strVal val="#ppt_y"/>
                                              </p:val>
                                            </p:tav>
                                          </p:tavLst>
                                        </p:anim>
                                        <p:animEffect transition="in" filter="wipe(down)">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6" grpId="0"/>
        </p:bldLst>
      </p:timing>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1807457" cy="13716000"/>
          </a:xfrm>
          <a:prstGeom prst="homePlate">
            <a:avLst>
              <a:gd name="adj" fmla="val 11289"/>
            </a:avLst>
          </a:prstGeom>
        </p:spPr>
        <p:txBody>
          <a:bodyPr/>
          <a:lstStyle/>
          <a:p>
            <a:endParaRPr lang="en-US" dirty="0"/>
          </a:p>
        </p:txBody>
      </p:sp>
    </p:spTree>
    <p:extLst>
      <p:ext uri="{BB962C8B-B14F-4D97-AF65-F5344CB8AC3E}">
        <p14:creationId xmlns:p14="http://schemas.microsoft.com/office/powerpoint/2010/main" val="37565132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14:presetBounceEnd="60000">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500" fill="hold"/>
                                            <p:tgtEl>
                                              <p:spTgt spid="7"/>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0480" y="1422401"/>
            <a:ext cx="9598536" cy="12517118"/>
          </a:xfrm>
          <a:prstGeom prst="rect">
            <a:avLst/>
          </a:prstGeom>
        </p:spPr>
      </p:pic>
      <p:sp>
        <p:nvSpPr>
          <p:cNvPr id="2" name="Title 1"/>
          <p:cNvSpPr>
            <a:spLocks noGrp="1"/>
          </p:cNvSpPr>
          <p:nvPr>
            <p:ph type="title"/>
          </p:nvPr>
        </p:nvSpPr>
        <p:spPr>
          <a:xfrm>
            <a:off x="11353534" y="1852002"/>
            <a:ext cx="11509442" cy="1527176"/>
          </a:xfrm>
        </p:spPr>
        <p:txBody>
          <a:bodyPr>
            <a:normAutofit/>
          </a:bodyPr>
          <a:lstStyle>
            <a:lvl1pPr>
              <a:defRPr sz="9600" b="1"/>
            </a:lvl1pPr>
          </a:lstStyle>
          <a:p>
            <a:r>
              <a:rPr lang="en-US"/>
              <a:t>Click to edit Master title style</a:t>
            </a:r>
          </a:p>
        </p:txBody>
      </p:sp>
      <p:sp>
        <p:nvSpPr>
          <p:cNvPr id="9" name="Freeform 11"/>
          <p:cNvSpPr>
            <a:spLocks/>
          </p:cNvSpPr>
          <p:nvPr userDrawn="1"/>
        </p:nvSpPr>
        <p:spPr bwMode="auto">
          <a:xfrm>
            <a:off x="-12701" y="12710668"/>
            <a:ext cx="9595243" cy="1005332"/>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0" name="Freeform 12"/>
          <p:cNvSpPr>
            <a:spLocks/>
          </p:cNvSpPr>
          <p:nvPr userDrawn="1"/>
        </p:nvSpPr>
        <p:spPr bwMode="auto">
          <a:xfrm>
            <a:off x="-12702" y="12065000"/>
            <a:ext cx="24438834" cy="16510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1" name="Freeform 13"/>
          <p:cNvSpPr>
            <a:spLocks/>
          </p:cNvSpPr>
          <p:nvPr userDrawn="1"/>
        </p:nvSpPr>
        <p:spPr bwMode="auto">
          <a:xfrm>
            <a:off x="-12702" y="12520000"/>
            <a:ext cx="24438834" cy="1196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22" name="Freeform 8"/>
          <p:cNvSpPr>
            <a:spLocks/>
          </p:cNvSpPr>
          <p:nvPr userDrawn="1"/>
        </p:nvSpPr>
        <p:spPr bwMode="auto">
          <a:xfrm flipH="1">
            <a:off x="3177" y="-44448"/>
            <a:ext cx="24390351" cy="5090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23" name="Freeform 9"/>
          <p:cNvSpPr>
            <a:spLocks/>
          </p:cNvSpPr>
          <p:nvPr userDrawn="1"/>
        </p:nvSpPr>
        <p:spPr bwMode="auto">
          <a:xfrm>
            <a:off x="3177" y="-44450"/>
            <a:ext cx="24390351" cy="5090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4" name="Picture Placeholder 3"/>
          <p:cNvSpPr>
            <a:spLocks noGrp="1"/>
          </p:cNvSpPr>
          <p:nvPr userDrawn="1">
            <p:ph type="pic" sz="quarter" idx="10"/>
          </p:nvPr>
        </p:nvSpPr>
        <p:spPr>
          <a:xfrm>
            <a:off x="4699612" y="2870200"/>
            <a:ext cx="4013723" cy="7264400"/>
          </a:xfrm>
        </p:spPr>
        <p:txBody>
          <a:bodyPr/>
          <a:lstStyle/>
          <a:p>
            <a:endParaRPr lang="en-US" dirty="0"/>
          </a:p>
        </p:txBody>
      </p:sp>
      <p:pic>
        <p:nvPicPr>
          <p:cNvPr id="13" name="Picture 12">
            <a:extLst>
              <a:ext uri="{FF2B5EF4-FFF2-40B4-BE49-F238E27FC236}">
                <a16:creationId xmlns:a16="http://schemas.microsoft.com/office/drawing/2014/main" id="{EF4BB322-20C9-4633-8BB5-1C196323A33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05330" y="11224649"/>
            <a:ext cx="4279589" cy="1390686"/>
          </a:xfrm>
          <a:prstGeom prst="rect">
            <a:avLst/>
          </a:prstGeom>
        </p:spPr>
      </p:pic>
    </p:spTree>
    <p:extLst>
      <p:ext uri="{BB962C8B-B14F-4D97-AF65-F5344CB8AC3E}">
        <p14:creationId xmlns:p14="http://schemas.microsoft.com/office/powerpoint/2010/main" val="30270905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0000">
                                          <p:cBhvr additive="base">
                                            <p:cTn id="7" dur="500" fill="hold"/>
                                            <p:tgtEl>
                                              <p:spTgt spid="12"/>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12701" y="12710668"/>
            <a:ext cx="9595243" cy="1005332"/>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0" name="Freeform 12"/>
          <p:cNvSpPr>
            <a:spLocks/>
          </p:cNvSpPr>
          <p:nvPr userDrawn="1"/>
        </p:nvSpPr>
        <p:spPr bwMode="auto">
          <a:xfrm>
            <a:off x="-12702" y="12065000"/>
            <a:ext cx="24438834" cy="16510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1" name="Freeform 13"/>
          <p:cNvSpPr>
            <a:spLocks/>
          </p:cNvSpPr>
          <p:nvPr userDrawn="1"/>
        </p:nvSpPr>
        <p:spPr bwMode="auto">
          <a:xfrm>
            <a:off x="-12702" y="12520000"/>
            <a:ext cx="24438834" cy="1196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22" name="Freeform 8"/>
          <p:cNvSpPr>
            <a:spLocks/>
          </p:cNvSpPr>
          <p:nvPr userDrawn="1"/>
        </p:nvSpPr>
        <p:spPr bwMode="auto">
          <a:xfrm flipH="1">
            <a:off x="3177" y="-44448"/>
            <a:ext cx="24390351" cy="5090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23" name="Freeform 9"/>
          <p:cNvSpPr>
            <a:spLocks/>
          </p:cNvSpPr>
          <p:nvPr userDrawn="1"/>
        </p:nvSpPr>
        <p:spPr bwMode="auto">
          <a:xfrm>
            <a:off x="3177" y="-44450"/>
            <a:ext cx="24390351" cy="5090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4" name="Picture Placeholder 3"/>
          <p:cNvSpPr>
            <a:spLocks noGrp="1"/>
          </p:cNvSpPr>
          <p:nvPr userDrawn="1">
            <p:ph type="pic" sz="quarter" idx="10"/>
          </p:nvPr>
        </p:nvSpPr>
        <p:spPr>
          <a:xfrm>
            <a:off x="2107007" y="3576510"/>
            <a:ext cx="5355823" cy="7070508"/>
          </a:xfrm>
        </p:spPr>
        <p:txBody>
          <a:bodyPr/>
          <a:lstStyle/>
          <a:p>
            <a:endParaRPr lang="en-US" dirty="0"/>
          </a:p>
        </p:txBody>
      </p:sp>
      <p:sp>
        <p:nvSpPr>
          <p:cNvPr id="13" name="Title 1"/>
          <p:cNvSpPr>
            <a:spLocks noGrp="1"/>
          </p:cNvSpPr>
          <p:nvPr userDrawn="1">
            <p:ph type="title"/>
          </p:nvPr>
        </p:nvSpPr>
        <p:spPr>
          <a:xfrm>
            <a:off x="762099" y="1039202"/>
            <a:ext cx="21033938" cy="1527176"/>
          </a:xfrm>
        </p:spPr>
        <p:txBody>
          <a:bodyPr>
            <a:normAutofit/>
          </a:bodyPr>
          <a:lstStyle>
            <a:lvl1pPr>
              <a:defRPr sz="9600" b="1"/>
            </a:lvl1pPr>
          </a:lstStyle>
          <a:p>
            <a:r>
              <a:rPr lang="en-US"/>
              <a:t>Click to edit Master title style</a:t>
            </a:r>
          </a:p>
        </p:txBody>
      </p:sp>
      <p:pic>
        <p:nvPicPr>
          <p:cNvPr id="12" name="Picture 11">
            <a:extLst>
              <a:ext uri="{FF2B5EF4-FFF2-40B4-BE49-F238E27FC236}">
                <a16:creationId xmlns:a16="http://schemas.microsoft.com/office/drawing/2014/main" id="{FF7F2B82-0E26-4346-9AF4-6548700147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5330" y="11119679"/>
            <a:ext cx="4279589" cy="1390686"/>
          </a:xfrm>
          <a:prstGeom prst="rect">
            <a:avLst/>
          </a:prstGeom>
        </p:spPr>
      </p:pic>
    </p:spTree>
    <p:extLst>
      <p:ext uri="{BB962C8B-B14F-4D97-AF65-F5344CB8AC3E}">
        <p14:creationId xmlns:p14="http://schemas.microsoft.com/office/powerpoint/2010/main" val="146848694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0000">
                                          <p:cBhvr additive="base">
                                            <p:cTn id="7" dur="5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12701" y="12710668"/>
            <a:ext cx="9595243" cy="1005332"/>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0" name="Freeform 12"/>
          <p:cNvSpPr>
            <a:spLocks/>
          </p:cNvSpPr>
          <p:nvPr userDrawn="1"/>
        </p:nvSpPr>
        <p:spPr bwMode="auto">
          <a:xfrm>
            <a:off x="-12702" y="12065000"/>
            <a:ext cx="24438834" cy="16510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1" name="Freeform 13"/>
          <p:cNvSpPr>
            <a:spLocks/>
          </p:cNvSpPr>
          <p:nvPr userDrawn="1"/>
        </p:nvSpPr>
        <p:spPr bwMode="auto">
          <a:xfrm>
            <a:off x="-12702" y="12520000"/>
            <a:ext cx="24438834" cy="1196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22" name="Freeform 8"/>
          <p:cNvSpPr>
            <a:spLocks/>
          </p:cNvSpPr>
          <p:nvPr userDrawn="1"/>
        </p:nvSpPr>
        <p:spPr bwMode="auto">
          <a:xfrm flipH="1">
            <a:off x="3177" y="-44448"/>
            <a:ext cx="24390351" cy="5090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23" name="Freeform 9"/>
          <p:cNvSpPr>
            <a:spLocks/>
          </p:cNvSpPr>
          <p:nvPr userDrawn="1"/>
        </p:nvSpPr>
        <p:spPr bwMode="auto">
          <a:xfrm>
            <a:off x="3177" y="-44450"/>
            <a:ext cx="24390351" cy="5090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4" name="Picture Placeholder 3"/>
          <p:cNvSpPr>
            <a:spLocks noGrp="1"/>
          </p:cNvSpPr>
          <p:nvPr userDrawn="1">
            <p:ph type="pic" sz="quarter" idx="10"/>
          </p:nvPr>
        </p:nvSpPr>
        <p:spPr>
          <a:xfrm>
            <a:off x="1474127" y="4272683"/>
            <a:ext cx="9430646" cy="5690490"/>
          </a:xfrm>
        </p:spPr>
        <p:txBody>
          <a:bodyPr/>
          <a:lstStyle/>
          <a:p>
            <a:endParaRPr lang="en-US" dirty="0"/>
          </a:p>
        </p:txBody>
      </p:sp>
      <p:sp>
        <p:nvSpPr>
          <p:cNvPr id="13" name="Title 1"/>
          <p:cNvSpPr>
            <a:spLocks noGrp="1"/>
          </p:cNvSpPr>
          <p:nvPr userDrawn="1">
            <p:ph type="title"/>
          </p:nvPr>
        </p:nvSpPr>
        <p:spPr>
          <a:xfrm>
            <a:off x="762099" y="1039202"/>
            <a:ext cx="21033938" cy="1527176"/>
          </a:xfrm>
        </p:spPr>
        <p:txBody>
          <a:bodyPr>
            <a:normAutofit/>
          </a:bodyPr>
          <a:lstStyle>
            <a:lvl1pPr>
              <a:defRPr sz="9600" b="1"/>
            </a:lvl1pPr>
          </a:lstStyle>
          <a:p>
            <a:r>
              <a:rPr lang="en-US"/>
              <a:t>Click to edit Master title style</a:t>
            </a:r>
          </a:p>
        </p:txBody>
      </p:sp>
      <p:pic>
        <p:nvPicPr>
          <p:cNvPr id="12" name="Picture 11">
            <a:extLst>
              <a:ext uri="{FF2B5EF4-FFF2-40B4-BE49-F238E27FC236}">
                <a16:creationId xmlns:a16="http://schemas.microsoft.com/office/drawing/2014/main" id="{CE72AC7E-4CD7-4B66-A6CA-FBE163C4E87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5330" y="11129315"/>
            <a:ext cx="4279589" cy="1390686"/>
          </a:xfrm>
          <a:prstGeom prst="rect">
            <a:avLst/>
          </a:prstGeom>
        </p:spPr>
      </p:pic>
    </p:spTree>
    <p:extLst>
      <p:ext uri="{BB962C8B-B14F-4D97-AF65-F5344CB8AC3E}">
        <p14:creationId xmlns:p14="http://schemas.microsoft.com/office/powerpoint/2010/main" val="11928866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0000">
                                          <p:cBhvr additive="base">
                                            <p:cTn id="7" dur="5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12701" y="12710668"/>
            <a:ext cx="9595243" cy="1005332"/>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0" name="Freeform 12"/>
          <p:cNvSpPr>
            <a:spLocks/>
          </p:cNvSpPr>
          <p:nvPr userDrawn="1"/>
        </p:nvSpPr>
        <p:spPr bwMode="auto">
          <a:xfrm>
            <a:off x="-12702" y="12065000"/>
            <a:ext cx="24438834" cy="16510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1" name="Freeform 13"/>
          <p:cNvSpPr>
            <a:spLocks/>
          </p:cNvSpPr>
          <p:nvPr userDrawn="1"/>
        </p:nvSpPr>
        <p:spPr bwMode="auto">
          <a:xfrm>
            <a:off x="-12702" y="12520000"/>
            <a:ext cx="24438834" cy="1196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22" name="Freeform 8"/>
          <p:cNvSpPr>
            <a:spLocks/>
          </p:cNvSpPr>
          <p:nvPr userDrawn="1"/>
        </p:nvSpPr>
        <p:spPr bwMode="auto">
          <a:xfrm flipH="1">
            <a:off x="3177" y="-44448"/>
            <a:ext cx="24390351" cy="5090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23" name="Freeform 9"/>
          <p:cNvSpPr>
            <a:spLocks/>
          </p:cNvSpPr>
          <p:nvPr userDrawn="1"/>
        </p:nvSpPr>
        <p:spPr bwMode="auto">
          <a:xfrm>
            <a:off x="3177" y="-44450"/>
            <a:ext cx="24390351" cy="5090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5" name="Picture Placeholder 4"/>
          <p:cNvSpPr>
            <a:spLocks noGrp="1"/>
          </p:cNvSpPr>
          <p:nvPr userDrawn="1">
            <p:ph type="pic" sz="quarter" idx="10"/>
          </p:nvPr>
        </p:nvSpPr>
        <p:spPr>
          <a:xfrm>
            <a:off x="2152930" y="3981451"/>
            <a:ext cx="10047008" cy="6321426"/>
          </a:xfrm>
        </p:spPr>
        <p:txBody>
          <a:bodyPr/>
          <a:lstStyle/>
          <a:p>
            <a:endParaRPr lang="en-US" dirty="0"/>
          </a:p>
        </p:txBody>
      </p:sp>
      <p:sp>
        <p:nvSpPr>
          <p:cNvPr id="16" name="Title 1"/>
          <p:cNvSpPr>
            <a:spLocks noGrp="1"/>
          </p:cNvSpPr>
          <p:nvPr userDrawn="1">
            <p:ph type="title"/>
          </p:nvPr>
        </p:nvSpPr>
        <p:spPr>
          <a:xfrm>
            <a:off x="762099" y="1039202"/>
            <a:ext cx="21033938" cy="1527176"/>
          </a:xfrm>
        </p:spPr>
        <p:txBody>
          <a:bodyPr>
            <a:normAutofit/>
          </a:bodyPr>
          <a:lstStyle>
            <a:lvl1pPr>
              <a:defRPr sz="9600" b="1"/>
            </a:lvl1pPr>
          </a:lstStyle>
          <a:p>
            <a:r>
              <a:rPr lang="en-US"/>
              <a:t>Click to edit Master title style</a:t>
            </a:r>
          </a:p>
        </p:txBody>
      </p:sp>
      <p:pic>
        <p:nvPicPr>
          <p:cNvPr id="12" name="Picture 11">
            <a:extLst>
              <a:ext uri="{FF2B5EF4-FFF2-40B4-BE49-F238E27FC236}">
                <a16:creationId xmlns:a16="http://schemas.microsoft.com/office/drawing/2014/main" id="{0D3809C6-0EDB-4CD7-B4D1-93116FB747B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5330" y="11134265"/>
            <a:ext cx="4279589" cy="1390686"/>
          </a:xfrm>
          <a:prstGeom prst="rect">
            <a:avLst/>
          </a:prstGeom>
        </p:spPr>
      </p:pic>
    </p:spTree>
    <p:extLst>
      <p:ext uri="{BB962C8B-B14F-4D97-AF65-F5344CB8AC3E}">
        <p14:creationId xmlns:p14="http://schemas.microsoft.com/office/powerpoint/2010/main" val="372149313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60000">
                                          <p:cBhvr additive="base">
                                            <p:cTn id="7" dur="500" fill="hold"/>
                                            <p:tgtEl>
                                              <p:spTgt spid="16"/>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12701" y="12710668"/>
            <a:ext cx="9595243" cy="1005332"/>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0" name="Freeform 12"/>
          <p:cNvSpPr>
            <a:spLocks/>
          </p:cNvSpPr>
          <p:nvPr userDrawn="1"/>
        </p:nvSpPr>
        <p:spPr bwMode="auto">
          <a:xfrm>
            <a:off x="-12702" y="12065000"/>
            <a:ext cx="24438834" cy="16510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1" name="Freeform 13"/>
          <p:cNvSpPr>
            <a:spLocks/>
          </p:cNvSpPr>
          <p:nvPr userDrawn="1"/>
        </p:nvSpPr>
        <p:spPr bwMode="auto">
          <a:xfrm>
            <a:off x="-12702" y="12520000"/>
            <a:ext cx="24438834" cy="1196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22" name="Freeform 8"/>
          <p:cNvSpPr>
            <a:spLocks/>
          </p:cNvSpPr>
          <p:nvPr userDrawn="1"/>
        </p:nvSpPr>
        <p:spPr bwMode="auto">
          <a:xfrm flipH="1">
            <a:off x="3177" y="-44448"/>
            <a:ext cx="24390351" cy="5090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23" name="Freeform 9"/>
          <p:cNvSpPr>
            <a:spLocks/>
          </p:cNvSpPr>
          <p:nvPr userDrawn="1"/>
        </p:nvSpPr>
        <p:spPr bwMode="auto">
          <a:xfrm>
            <a:off x="3177" y="-44450"/>
            <a:ext cx="24390351" cy="5090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2" name="Picture Placeholder 2"/>
          <p:cNvSpPr>
            <a:spLocks noGrp="1"/>
          </p:cNvSpPr>
          <p:nvPr userDrawn="1">
            <p:ph type="pic" sz="quarter" idx="13"/>
          </p:nvPr>
        </p:nvSpPr>
        <p:spPr>
          <a:xfrm>
            <a:off x="1356536" y="5341620"/>
            <a:ext cx="3200817" cy="3200400"/>
          </a:xfrm>
          <a:prstGeom prst="ellipse">
            <a:avLst/>
          </a:prstGeom>
          <a:noFill/>
        </p:spPr>
        <p:txBody>
          <a:bodyPr/>
          <a:lstStyle>
            <a:lvl1pPr marL="0" indent="0">
              <a:buNone/>
              <a:defRPr sz="2000"/>
            </a:lvl1pPr>
          </a:lstStyle>
          <a:p>
            <a:endParaRPr lang="en-US" dirty="0"/>
          </a:p>
        </p:txBody>
      </p:sp>
      <p:sp>
        <p:nvSpPr>
          <p:cNvPr id="13" name="Picture Placeholder 2"/>
          <p:cNvSpPr>
            <a:spLocks noGrp="1"/>
          </p:cNvSpPr>
          <p:nvPr userDrawn="1">
            <p:ph type="pic" sz="quarter" idx="14"/>
          </p:nvPr>
        </p:nvSpPr>
        <p:spPr>
          <a:xfrm>
            <a:off x="5929132" y="5341620"/>
            <a:ext cx="3200817" cy="3200400"/>
          </a:xfrm>
          <a:prstGeom prst="ellipse">
            <a:avLst/>
          </a:prstGeom>
          <a:noFill/>
        </p:spPr>
        <p:txBody>
          <a:bodyPr/>
          <a:lstStyle>
            <a:lvl1pPr marL="0" indent="0">
              <a:buNone/>
              <a:defRPr sz="2000"/>
            </a:lvl1pPr>
          </a:lstStyle>
          <a:p>
            <a:endParaRPr lang="en-US" dirty="0"/>
          </a:p>
        </p:txBody>
      </p:sp>
      <p:sp>
        <p:nvSpPr>
          <p:cNvPr id="15" name="Picture Placeholder 2"/>
          <p:cNvSpPr>
            <a:spLocks noGrp="1"/>
          </p:cNvSpPr>
          <p:nvPr userDrawn="1">
            <p:ph type="pic" sz="quarter" idx="15"/>
          </p:nvPr>
        </p:nvSpPr>
        <p:spPr>
          <a:xfrm>
            <a:off x="10501727" y="5341620"/>
            <a:ext cx="3200817" cy="3200400"/>
          </a:xfrm>
          <a:prstGeom prst="ellipse">
            <a:avLst/>
          </a:prstGeom>
          <a:noFill/>
        </p:spPr>
        <p:txBody>
          <a:bodyPr/>
          <a:lstStyle>
            <a:lvl1pPr marL="0" indent="0">
              <a:buNone/>
              <a:defRPr sz="2000"/>
            </a:lvl1pPr>
          </a:lstStyle>
          <a:p>
            <a:endParaRPr lang="en-US" dirty="0"/>
          </a:p>
        </p:txBody>
      </p:sp>
      <p:sp>
        <p:nvSpPr>
          <p:cNvPr id="16" name="Picture Placeholder 2"/>
          <p:cNvSpPr>
            <a:spLocks noGrp="1"/>
          </p:cNvSpPr>
          <p:nvPr userDrawn="1">
            <p:ph type="pic" sz="quarter" idx="16"/>
          </p:nvPr>
        </p:nvSpPr>
        <p:spPr>
          <a:xfrm>
            <a:off x="15074322" y="5341620"/>
            <a:ext cx="3200817" cy="3200400"/>
          </a:xfrm>
          <a:prstGeom prst="ellipse">
            <a:avLst/>
          </a:prstGeom>
          <a:noFill/>
        </p:spPr>
        <p:txBody>
          <a:bodyPr/>
          <a:lstStyle>
            <a:lvl1pPr marL="0" indent="0">
              <a:buNone/>
              <a:defRPr sz="2000"/>
            </a:lvl1pPr>
          </a:lstStyle>
          <a:p>
            <a:endParaRPr lang="en-US" dirty="0"/>
          </a:p>
        </p:txBody>
      </p:sp>
      <p:sp>
        <p:nvSpPr>
          <p:cNvPr id="17" name="Picture Placeholder 2"/>
          <p:cNvSpPr>
            <a:spLocks noGrp="1"/>
          </p:cNvSpPr>
          <p:nvPr userDrawn="1">
            <p:ph type="pic" sz="quarter" idx="17"/>
          </p:nvPr>
        </p:nvSpPr>
        <p:spPr>
          <a:xfrm>
            <a:off x="19646918" y="5341620"/>
            <a:ext cx="3200817" cy="3200400"/>
          </a:xfrm>
          <a:prstGeom prst="ellipse">
            <a:avLst/>
          </a:prstGeom>
          <a:noFill/>
        </p:spPr>
        <p:txBody>
          <a:bodyPr/>
          <a:lstStyle>
            <a:lvl1pPr marL="0" indent="0">
              <a:buNone/>
              <a:defRPr sz="2000"/>
            </a:lvl1pPr>
          </a:lstStyle>
          <a:p>
            <a:endParaRPr lang="en-US" dirty="0"/>
          </a:p>
        </p:txBody>
      </p:sp>
      <p:sp>
        <p:nvSpPr>
          <p:cNvPr id="19" name="Title 1"/>
          <p:cNvSpPr>
            <a:spLocks noGrp="1"/>
          </p:cNvSpPr>
          <p:nvPr userDrawn="1">
            <p:ph type="title"/>
          </p:nvPr>
        </p:nvSpPr>
        <p:spPr>
          <a:xfrm>
            <a:off x="762099" y="1039202"/>
            <a:ext cx="21033938" cy="1527176"/>
          </a:xfrm>
        </p:spPr>
        <p:txBody>
          <a:bodyPr>
            <a:normAutofit/>
          </a:bodyPr>
          <a:lstStyle>
            <a:lvl1pPr>
              <a:defRPr sz="9600" b="1"/>
            </a:lvl1pPr>
          </a:lstStyle>
          <a:p>
            <a:r>
              <a:rPr lang="en-US"/>
              <a:t>Click to edit Master title style</a:t>
            </a:r>
          </a:p>
        </p:txBody>
      </p:sp>
      <p:pic>
        <p:nvPicPr>
          <p:cNvPr id="18" name="Picture 17">
            <a:extLst>
              <a:ext uri="{FF2B5EF4-FFF2-40B4-BE49-F238E27FC236}">
                <a16:creationId xmlns:a16="http://schemas.microsoft.com/office/drawing/2014/main" id="{141522BD-815C-41BC-A657-1925AEC790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5330" y="11129315"/>
            <a:ext cx="4279589" cy="1390686"/>
          </a:xfrm>
          <a:prstGeom prst="rect">
            <a:avLst/>
          </a:prstGeom>
        </p:spPr>
      </p:pic>
    </p:spTree>
    <p:extLst>
      <p:ext uri="{BB962C8B-B14F-4D97-AF65-F5344CB8AC3E}">
        <p14:creationId xmlns:p14="http://schemas.microsoft.com/office/powerpoint/2010/main" val="42699679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60000">
                                          <p:cBhvr additive="base">
                                            <p:cTn id="7" dur="500" fill="hold"/>
                                            <p:tgtEl>
                                              <p:spTgt spid="19"/>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12701" y="12710668"/>
            <a:ext cx="9595243" cy="1005332"/>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0" name="Freeform 12"/>
          <p:cNvSpPr>
            <a:spLocks/>
          </p:cNvSpPr>
          <p:nvPr userDrawn="1"/>
        </p:nvSpPr>
        <p:spPr bwMode="auto">
          <a:xfrm>
            <a:off x="-12702" y="12065000"/>
            <a:ext cx="24438834" cy="16510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1" name="Freeform 13"/>
          <p:cNvSpPr>
            <a:spLocks/>
          </p:cNvSpPr>
          <p:nvPr userDrawn="1"/>
        </p:nvSpPr>
        <p:spPr bwMode="auto">
          <a:xfrm>
            <a:off x="-12702" y="12520000"/>
            <a:ext cx="24438834" cy="1196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22" name="Freeform 8"/>
          <p:cNvSpPr>
            <a:spLocks/>
          </p:cNvSpPr>
          <p:nvPr userDrawn="1"/>
        </p:nvSpPr>
        <p:spPr bwMode="auto">
          <a:xfrm flipH="1">
            <a:off x="3177" y="-44448"/>
            <a:ext cx="24390351" cy="5090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23" name="Freeform 9"/>
          <p:cNvSpPr>
            <a:spLocks/>
          </p:cNvSpPr>
          <p:nvPr userDrawn="1"/>
        </p:nvSpPr>
        <p:spPr bwMode="auto">
          <a:xfrm>
            <a:off x="3177" y="-44450"/>
            <a:ext cx="24390351" cy="5090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8" name="Picture Placeholder 5"/>
          <p:cNvSpPr>
            <a:spLocks noGrp="1"/>
          </p:cNvSpPr>
          <p:nvPr userDrawn="1">
            <p:ph type="pic" sz="quarter" idx="13"/>
          </p:nvPr>
        </p:nvSpPr>
        <p:spPr>
          <a:xfrm>
            <a:off x="2852703" y="3601420"/>
            <a:ext cx="4320563" cy="4320000"/>
          </a:xfrm>
          <a:prstGeom prst="ellipse">
            <a:avLst/>
          </a:prstGeom>
        </p:spPr>
      </p:sp>
      <p:sp>
        <p:nvSpPr>
          <p:cNvPr id="19" name="Picture Placeholder 6"/>
          <p:cNvSpPr>
            <a:spLocks noGrp="1"/>
          </p:cNvSpPr>
          <p:nvPr userDrawn="1">
            <p:ph type="pic" sz="quarter" idx="14"/>
          </p:nvPr>
        </p:nvSpPr>
        <p:spPr>
          <a:xfrm>
            <a:off x="10040933" y="3647384"/>
            <a:ext cx="4320563" cy="4320000"/>
          </a:xfrm>
          <a:prstGeom prst="ellipse">
            <a:avLst/>
          </a:prstGeom>
        </p:spPr>
      </p:sp>
      <p:sp>
        <p:nvSpPr>
          <p:cNvPr id="20" name="Picture Placeholder 7"/>
          <p:cNvSpPr>
            <a:spLocks noGrp="1"/>
          </p:cNvSpPr>
          <p:nvPr userDrawn="1">
            <p:ph type="pic" sz="quarter" idx="15"/>
          </p:nvPr>
        </p:nvSpPr>
        <p:spPr>
          <a:xfrm>
            <a:off x="17305029" y="3647384"/>
            <a:ext cx="4320563" cy="4320000"/>
          </a:xfrm>
          <a:prstGeom prst="ellipse">
            <a:avLst/>
          </a:prstGeom>
        </p:spPr>
      </p:sp>
      <p:sp>
        <p:nvSpPr>
          <p:cNvPr id="13" name="Title 1"/>
          <p:cNvSpPr>
            <a:spLocks noGrp="1"/>
          </p:cNvSpPr>
          <p:nvPr userDrawn="1">
            <p:ph type="title"/>
          </p:nvPr>
        </p:nvSpPr>
        <p:spPr>
          <a:xfrm>
            <a:off x="762099" y="1039202"/>
            <a:ext cx="21033938" cy="1527176"/>
          </a:xfrm>
        </p:spPr>
        <p:txBody>
          <a:bodyPr>
            <a:normAutofit/>
          </a:bodyPr>
          <a:lstStyle>
            <a:lvl1pPr>
              <a:defRPr sz="9600" b="1"/>
            </a:lvl1pPr>
          </a:lstStyle>
          <a:p>
            <a:r>
              <a:rPr lang="en-US"/>
              <a:t>Click to edit Master title style</a:t>
            </a:r>
          </a:p>
        </p:txBody>
      </p:sp>
      <p:pic>
        <p:nvPicPr>
          <p:cNvPr id="12" name="Picture 11">
            <a:extLst>
              <a:ext uri="{FF2B5EF4-FFF2-40B4-BE49-F238E27FC236}">
                <a16:creationId xmlns:a16="http://schemas.microsoft.com/office/drawing/2014/main" id="{0051EEAD-2F5C-4DF2-849F-00AE6EAFD69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5330" y="11129315"/>
            <a:ext cx="4279589" cy="1390686"/>
          </a:xfrm>
          <a:prstGeom prst="rect">
            <a:avLst/>
          </a:prstGeom>
        </p:spPr>
      </p:pic>
    </p:spTree>
    <p:extLst>
      <p:ext uri="{BB962C8B-B14F-4D97-AF65-F5344CB8AC3E}">
        <p14:creationId xmlns:p14="http://schemas.microsoft.com/office/powerpoint/2010/main" val="355724824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0000">
                                          <p:cBhvr additive="base">
                                            <p:cTn id="7" dur="5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Master 3">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76531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12701" y="12710668"/>
            <a:ext cx="9595243" cy="1005332"/>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0" name="Freeform 12"/>
          <p:cNvSpPr>
            <a:spLocks/>
          </p:cNvSpPr>
          <p:nvPr userDrawn="1"/>
        </p:nvSpPr>
        <p:spPr bwMode="auto">
          <a:xfrm>
            <a:off x="-12702" y="12065000"/>
            <a:ext cx="24438834" cy="16510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1" name="Freeform 13"/>
          <p:cNvSpPr>
            <a:spLocks/>
          </p:cNvSpPr>
          <p:nvPr userDrawn="1"/>
        </p:nvSpPr>
        <p:spPr bwMode="auto">
          <a:xfrm>
            <a:off x="-12702" y="12520000"/>
            <a:ext cx="24438834" cy="1196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22" name="Freeform 8"/>
          <p:cNvSpPr>
            <a:spLocks/>
          </p:cNvSpPr>
          <p:nvPr userDrawn="1"/>
        </p:nvSpPr>
        <p:spPr bwMode="auto">
          <a:xfrm flipH="1">
            <a:off x="3177" y="-44448"/>
            <a:ext cx="24390351" cy="5090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23" name="Freeform 9"/>
          <p:cNvSpPr>
            <a:spLocks/>
          </p:cNvSpPr>
          <p:nvPr userDrawn="1"/>
        </p:nvSpPr>
        <p:spPr bwMode="auto">
          <a:xfrm>
            <a:off x="3177" y="-44450"/>
            <a:ext cx="24390351" cy="5090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8" name="Picture Placeholder 2"/>
          <p:cNvSpPr>
            <a:spLocks noGrp="1"/>
          </p:cNvSpPr>
          <p:nvPr userDrawn="1">
            <p:ph type="pic" sz="quarter" idx="14"/>
          </p:nvPr>
        </p:nvSpPr>
        <p:spPr>
          <a:xfrm>
            <a:off x="762099" y="3321540"/>
            <a:ext cx="3744488" cy="3744000"/>
          </a:xfrm>
          <a:prstGeom prst="snip2DiagRect">
            <a:avLst/>
          </a:prstGeom>
          <a:ln w="34925">
            <a:noFill/>
          </a:ln>
        </p:spPr>
        <p:txBody>
          <a:bodyPr>
            <a:normAutofit/>
          </a:bodyPr>
          <a:lstStyle>
            <a:lvl1pPr>
              <a:defRPr sz="4266"/>
            </a:lvl1pPr>
          </a:lstStyle>
          <a:p>
            <a:endParaRPr lang="id-ID" dirty="0"/>
          </a:p>
        </p:txBody>
      </p:sp>
      <p:sp>
        <p:nvSpPr>
          <p:cNvPr id="19" name="Picture Placeholder 2"/>
          <p:cNvSpPr>
            <a:spLocks noGrp="1"/>
          </p:cNvSpPr>
          <p:nvPr userDrawn="1">
            <p:ph type="pic" sz="quarter" idx="16"/>
          </p:nvPr>
        </p:nvSpPr>
        <p:spPr>
          <a:xfrm>
            <a:off x="12158023" y="3321540"/>
            <a:ext cx="3744488" cy="3744000"/>
          </a:xfrm>
          <a:prstGeom prst="snip2DiagRect">
            <a:avLst/>
          </a:prstGeom>
          <a:ln w="34925">
            <a:noFill/>
          </a:ln>
        </p:spPr>
        <p:txBody>
          <a:bodyPr>
            <a:normAutofit/>
          </a:bodyPr>
          <a:lstStyle>
            <a:lvl1pPr>
              <a:defRPr sz="4266"/>
            </a:lvl1pPr>
          </a:lstStyle>
          <a:p>
            <a:endParaRPr lang="id-ID" dirty="0"/>
          </a:p>
        </p:txBody>
      </p:sp>
      <p:sp>
        <p:nvSpPr>
          <p:cNvPr id="13" name="Title 1"/>
          <p:cNvSpPr>
            <a:spLocks noGrp="1"/>
          </p:cNvSpPr>
          <p:nvPr userDrawn="1">
            <p:ph type="title"/>
          </p:nvPr>
        </p:nvSpPr>
        <p:spPr>
          <a:xfrm>
            <a:off x="762099" y="1039202"/>
            <a:ext cx="21033938" cy="1527176"/>
          </a:xfrm>
        </p:spPr>
        <p:txBody>
          <a:bodyPr>
            <a:normAutofit/>
          </a:bodyPr>
          <a:lstStyle>
            <a:lvl1pPr>
              <a:defRPr sz="9600" b="1"/>
            </a:lvl1pPr>
          </a:lstStyle>
          <a:p>
            <a:r>
              <a:rPr lang="en-US" dirty="0"/>
              <a:t>Click to edit Master title style</a:t>
            </a:r>
          </a:p>
        </p:txBody>
      </p:sp>
      <p:pic>
        <p:nvPicPr>
          <p:cNvPr id="12" name="Picture 11">
            <a:extLst>
              <a:ext uri="{FF2B5EF4-FFF2-40B4-BE49-F238E27FC236}">
                <a16:creationId xmlns:a16="http://schemas.microsoft.com/office/drawing/2014/main" id="{E9A88A40-3DD2-4696-9980-0E23891A48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5330" y="11129315"/>
            <a:ext cx="4279589" cy="1390686"/>
          </a:xfrm>
          <a:prstGeom prst="rect">
            <a:avLst/>
          </a:prstGeom>
        </p:spPr>
      </p:pic>
    </p:spTree>
    <p:extLst>
      <p:ext uri="{BB962C8B-B14F-4D97-AF65-F5344CB8AC3E}">
        <p14:creationId xmlns:p14="http://schemas.microsoft.com/office/powerpoint/2010/main" val="133577899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0000">
                                          <p:cBhvr additive="base">
                                            <p:cTn id="7" dur="5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3" grpId="0"/>
        </p:bldLst>
      </p:timing>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12701" y="12710668"/>
            <a:ext cx="9595243" cy="1005332"/>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0" name="Freeform 12"/>
          <p:cNvSpPr>
            <a:spLocks/>
          </p:cNvSpPr>
          <p:nvPr userDrawn="1"/>
        </p:nvSpPr>
        <p:spPr bwMode="auto">
          <a:xfrm>
            <a:off x="-12702" y="12065000"/>
            <a:ext cx="24438834" cy="16510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1" name="Freeform 13"/>
          <p:cNvSpPr>
            <a:spLocks/>
          </p:cNvSpPr>
          <p:nvPr userDrawn="1"/>
        </p:nvSpPr>
        <p:spPr bwMode="auto">
          <a:xfrm>
            <a:off x="-12702" y="12520000"/>
            <a:ext cx="24438834" cy="1196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22" name="Freeform 8"/>
          <p:cNvSpPr>
            <a:spLocks/>
          </p:cNvSpPr>
          <p:nvPr userDrawn="1"/>
        </p:nvSpPr>
        <p:spPr bwMode="auto">
          <a:xfrm flipH="1">
            <a:off x="3177" y="-44448"/>
            <a:ext cx="24390351" cy="5090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23" name="Freeform 9"/>
          <p:cNvSpPr>
            <a:spLocks/>
          </p:cNvSpPr>
          <p:nvPr userDrawn="1"/>
        </p:nvSpPr>
        <p:spPr bwMode="auto">
          <a:xfrm>
            <a:off x="3177" y="-44450"/>
            <a:ext cx="24390351" cy="5090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8" name="Picture Placeholder 9"/>
          <p:cNvSpPr>
            <a:spLocks noGrp="1"/>
          </p:cNvSpPr>
          <p:nvPr userDrawn="1">
            <p:ph type="pic" sz="quarter" idx="14"/>
          </p:nvPr>
        </p:nvSpPr>
        <p:spPr>
          <a:xfrm>
            <a:off x="1743935" y="3495688"/>
            <a:ext cx="3744488" cy="3744000"/>
          </a:xfrm>
          <a:prstGeom prst="snip2DiagRect">
            <a:avLst/>
          </a:prstGeom>
        </p:spPr>
        <p:txBody>
          <a:bodyPr/>
          <a:lstStyle>
            <a:lvl1pPr>
              <a:defRPr sz="3200"/>
            </a:lvl1pPr>
          </a:lstStyle>
          <a:p>
            <a:endParaRPr lang="id-ID"/>
          </a:p>
        </p:txBody>
      </p:sp>
      <p:sp>
        <p:nvSpPr>
          <p:cNvPr id="19" name="Picture Placeholder 9"/>
          <p:cNvSpPr>
            <a:spLocks noGrp="1"/>
          </p:cNvSpPr>
          <p:nvPr userDrawn="1">
            <p:ph type="pic" sz="quarter" idx="15"/>
          </p:nvPr>
        </p:nvSpPr>
        <p:spPr>
          <a:xfrm>
            <a:off x="1743935" y="8201038"/>
            <a:ext cx="3744488" cy="3744000"/>
          </a:xfrm>
          <a:prstGeom prst="snip2DiagRect">
            <a:avLst/>
          </a:prstGeom>
        </p:spPr>
        <p:txBody>
          <a:bodyPr/>
          <a:lstStyle>
            <a:lvl1pPr>
              <a:defRPr sz="3200"/>
            </a:lvl1pPr>
          </a:lstStyle>
          <a:p>
            <a:endParaRPr lang="id-ID"/>
          </a:p>
        </p:txBody>
      </p:sp>
      <p:sp>
        <p:nvSpPr>
          <p:cNvPr id="20" name="Picture Placeholder 9"/>
          <p:cNvSpPr>
            <a:spLocks noGrp="1"/>
          </p:cNvSpPr>
          <p:nvPr userDrawn="1">
            <p:ph type="pic" sz="quarter" idx="16"/>
          </p:nvPr>
        </p:nvSpPr>
        <p:spPr>
          <a:xfrm>
            <a:off x="12718164" y="3495688"/>
            <a:ext cx="3744488" cy="3744000"/>
          </a:xfrm>
          <a:prstGeom prst="snip2DiagRect">
            <a:avLst/>
          </a:prstGeom>
        </p:spPr>
        <p:txBody>
          <a:bodyPr/>
          <a:lstStyle>
            <a:lvl1pPr>
              <a:defRPr sz="3200"/>
            </a:lvl1pPr>
          </a:lstStyle>
          <a:p>
            <a:endParaRPr lang="id-ID"/>
          </a:p>
        </p:txBody>
      </p:sp>
      <p:sp>
        <p:nvSpPr>
          <p:cNvPr id="21" name="Picture Placeholder 9"/>
          <p:cNvSpPr>
            <a:spLocks noGrp="1"/>
          </p:cNvSpPr>
          <p:nvPr userDrawn="1">
            <p:ph type="pic" sz="quarter" idx="17"/>
          </p:nvPr>
        </p:nvSpPr>
        <p:spPr>
          <a:xfrm>
            <a:off x="12718164" y="8201038"/>
            <a:ext cx="3744488" cy="3744000"/>
          </a:xfrm>
          <a:prstGeom prst="snip2DiagRect">
            <a:avLst/>
          </a:prstGeom>
        </p:spPr>
        <p:txBody>
          <a:bodyPr/>
          <a:lstStyle>
            <a:lvl1pPr>
              <a:defRPr sz="3200"/>
            </a:lvl1pPr>
          </a:lstStyle>
          <a:p>
            <a:endParaRPr lang="id-ID"/>
          </a:p>
        </p:txBody>
      </p:sp>
      <p:sp>
        <p:nvSpPr>
          <p:cNvPr id="15" name="Title 1"/>
          <p:cNvSpPr>
            <a:spLocks noGrp="1"/>
          </p:cNvSpPr>
          <p:nvPr userDrawn="1">
            <p:ph type="title"/>
          </p:nvPr>
        </p:nvSpPr>
        <p:spPr>
          <a:xfrm>
            <a:off x="762099" y="1039202"/>
            <a:ext cx="21033938" cy="1527176"/>
          </a:xfrm>
        </p:spPr>
        <p:txBody>
          <a:bodyPr>
            <a:normAutofit/>
          </a:bodyPr>
          <a:lstStyle>
            <a:lvl1pPr>
              <a:defRPr sz="9600" b="1"/>
            </a:lvl1pPr>
          </a:lstStyle>
          <a:p>
            <a:r>
              <a:rPr lang="en-US" dirty="0"/>
              <a:t>Click to edit Master title style</a:t>
            </a:r>
          </a:p>
        </p:txBody>
      </p:sp>
      <p:pic>
        <p:nvPicPr>
          <p:cNvPr id="13" name="Picture 12">
            <a:extLst>
              <a:ext uri="{FF2B5EF4-FFF2-40B4-BE49-F238E27FC236}">
                <a16:creationId xmlns:a16="http://schemas.microsoft.com/office/drawing/2014/main" id="{E4A55C19-DAB2-4B2D-9409-64F71E9C88B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5330" y="11129315"/>
            <a:ext cx="4279589" cy="1390686"/>
          </a:xfrm>
          <a:prstGeom prst="rect">
            <a:avLst/>
          </a:prstGeom>
        </p:spPr>
      </p:pic>
    </p:spTree>
    <p:extLst>
      <p:ext uri="{BB962C8B-B14F-4D97-AF65-F5344CB8AC3E}">
        <p14:creationId xmlns:p14="http://schemas.microsoft.com/office/powerpoint/2010/main" val="212681353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0000">
                                          <p:cBhvr additive="base">
                                            <p:cTn id="7" dur="500" fill="hold"/>
                                            <p:tgtEl>
                                              <p:spTgt spid="15"/>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15" grpId="0"/>
        </p:bldLst>
      </p:timing>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12701" y="12710668"/>
            <a:ext cx="9595243" cy="1005332"/>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0" name="Freeform 12"/>
          <p:cNvSpPr>
            <a:spLocks/>
          </p:cNvSpPr>
          <p:nvPr userDrawn="1"/>
        </p:nvSpPr>
        <p:spPr bwMode="auto">
          <a:xfrm>
            <a:off x="-12702" y="12065000"/>
            <a:ext cx="24438834" cy="16510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1" name="Freeform 13"/>
          <p:cNvSpPr>
            <a:spLocks/>
          </p:cNvSpPr>
          <p:nvPr userDrawn="1"/>
        </p:nvSpPr>
        <p:spPr bwMode="auto">
          <a:xfrm>
            <a:off x="-12702" y="12520000"/>
            <a:ext cx="24438834" cy="1196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22" name="Freeform 8"/>
          <p:cNvSpPr>
            <a:spLocks/>
          </p:cNvSpPr>
          <p:nvPr userDrawn="1"/>
        </p:nvSpPr>
        <p:spPr bwMode="auto">
          <a:xfrm flipH="1">
            <a:off x="3177" y="-44448"/>
            <a:ext cx="24390351" cy="5090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23" name="Freeform 9"/>
          <p:cNvSpPr>
            <a:spLocks/>
          </p:cNvSpPr>
          <p:nvPr userDrawn="1"/>
        </p:nvSpPr>
        <p:spPr bwMode="auto">
          <a:xfrm>
            <a:off x="3177" y="-44450"/>
            <a:ext cx="24390351" cy="5090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8" name="Picture Placeholder 3"/>
          <p:cNvSpPr>
            <a:spLocks noGrp="1"/>
          </p:cNvSpPr>
          <p:nvPr userDrawn="1">
            <p:ph type="pic" sz="quarter" idx="10"/>
          </p:nvPr>
        </p:nvSpPr>
        <p:spPr>
          <a:xfrm>
            <a:off x="1398087" y="4226988"/>
            <a:ext cx="3651393" cy="3650920"/>
          </a:xfrm>
          <a:prstGeom prst="snip2DiagRect">
            <a:avLst/>
          </a:prstGeom>
        </p:spPr>
        <p:txBody>
          <a:bodyPr>
            <a:normAutofit/>
          </a:bodyPr>
          <a:lstStyle>
            <a:lvl1pPr>
              <a:defRPr sz="3200">
                <a:solidFill>
                  <a:schemeClr val="tx2"/>
                </a:solidFill>
              </a:defRPr>
            </a:lvl1pPr>
          </a:lstStyle>
          <a:p>
            <a:endParaRPr lang="id-ID" dirty="0"/>
          </a:p>
        </p:txBody>
      </p:sp>
      <p:sp>
        <p:nvSpPr>
          <p:cNvPr id="13" name="Title 1"/>
          <p:cNvSpPr>
            <a:spLocks noGrp="1"/>
          </p:cNvSpPr>
          <p:nvPr userDrawn="1">
            <p:ph type="title"/>
          </p:nvPr>
        </p:nvSpPr>
        <p:spPr>
          <a:xfrm>
            <a:off x="762099" y="1039202"/>
            <a:ext cx="21033938" cy="1527176"/>
          </a:xfrm>
        </p:spPr>
        <p:txBody>
          <a:bodyPr>
            <a:normAutofit/>
          </a:bodyPr>
          <a:lstStyle>
            <a:lvl1pPr>
              <a:defRPr sz="9600" b="1"/>
            </a:lvl1pPr>
          </a:lstStyle>
          <a:p>
            <a:r>
              <a:rPr lang="en-US"/>
              <a:t>Click to edit Master title style</a:t>
            </a:r>
          </a:p>
        </p:txBody>
      </p:sp>
      <p:pic>
        <p:nvPicPr>
          <p:cNvPr id="12" name="Picture 11">
            <a:extLst>
              <a:ext uri="{FF2B5EF4-FFF2-40B4-BE49-F238E27FC236}">
                <a16:creationId xmlns:a16="http://schemas.microsoft.com/office/drawing/2014/main" id="{5A44232E-FBAC-432E-9677-DC82A34094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5330" y="11129315"/>
            <a:ext cx="4279589" cy="1390686"/>
          </a:xfrm>
          <a:prstGeom prst="rect">
            <a:avLst/>
          </a:prstGeom>
        </p:spPr>
      </p:pic>
    </p:spTree>
    <p:extLst>
      <p:ext uri="{BB962C8B-B14F-4D97-AF65-F5344CB8AC3E}">
        <p14:creationId xmlns:p14="http://schemas.microsoft.com/office/powerpoint/2010/main" val="97557694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0000">
                                          <p:cBhvr additive="base">
                                            <p:cTn id="7" dur="5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Lst>
      </p:timing>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62099" y="1039202"/>
            <a:ext cx="21033938" cy="1527176"/>
          </a:xfrm>
        </p:spPr>
        <p:txBody>
          <a:bodyPr>
            <a:normAutofit/>
          </a:bodyPr>
          <a:lstStyle>
            <a:lvl1pPr>
              <a:defRPr sz="9600" b="1"/>
            </a:lvl1pPr>
          </a:lstStyle>
          <a:p>
            <a:r>
              <a:rPr lang="en-US"/>
              <a:t>Click to edit Master title style</a:t>
            </a:r>
          </a:p>
        </p:txBody>
      </p:sp>
      <p:sp>
        <p:nvSpPr>
          <p:cNvPr id="9" name="Freeform 11"/>
          <p:cNvSpPr>
            <a:spLocks/>
          </p:cNvSpPr>
          <p:nvPr userDrawn="1"/>
        </p:nvSpPr>
        <p:spPr bwMode="auto">
          <a:xfrm>
            <a:off x="-12701" y="12710668"/>
            <a:ext cx="9595243" cy="1005332"/>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0" name="Freeform 12"/>
          <p:cNvSpPr>
            <a:spLocks/>
          </p:cNvSpPr>
          <p:nvPr userDrawn="1"/>
        </p:nvSpPr>
        <p:spPr bwMode="auto">
          <a:xfrm>
            <a:off x="-12702" y="12065000"/>
            <a:ext cx="24438834" cy="16510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1" name="Freeform 13"/>
          <p:cNvSpPr>
            <a:spLocks/>
          </p:cNvSpPr>
          <p:nvPr userDrawn="1"/>
        </p:nvSpPr>
        <p:spPr bwMode="auto">
          <a:xfrm>
            <a:off x="-12702" y="12520000"/>
            <a:ext cx="24438834" cy="1196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22" name="Freeform 8"/>
          <p:cNvSpPr>
            <a:spLocks/>
          </p:cNvSpPr>
          <p:nvPr userDrawn="1"/>
        </p:nvSpPr>
        <p:spPr bwMode="auto">
          <a:xfrm flipH="1">
            <a:off x="3177" y="-44448"/>
            <a:ext cx="24390351" cy="5090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23" name="Freeform 9"/>
          <p:cNvSpPr>
            <a:spLocks/>
          </p:cNvSpPr>
          <p:nvPr userDrawn="1"/>
        </p:nvSpPr>
        <p:spPr bwMode="auto">
          <a:xfrm>
            <a:off x="3177" y="-44450"/>
            <a:ext cx="24390351" cy="5090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6" name="Picture Placeholder 15"/>
          <p:cNvSpPr>
            <a:spLocks noGrp="1"/>
          </p:cNvSpPr>
          <p:nvPr userDrawn="1">
            <p:ph type="pic" sz="quarter" idx="10"/>
          </p:nvPr>
        </p:nvSpPr>
        <p:spPr>
          <a:xfrm>
            <a:off x="762099" y="3141028"/>
            <a:ext cx="10241161" cy="7634060"/>
          </a:xfrm>
          <a:prstGeom prst="snip2DiagRect">
            <a:avLst/>
          </a:prstGeom>
        </p:spPr>
        <p:txBody>
          <a:bodyPr/>
          <a:lstStyle/>
          <a:p>
            <a:endParaRPr lang="en-US" dirty="0"/>
          </a:p>
        </p:txBody>
      </p:sp>
      <p:pic>
        <p:nvPicPr>
          <p:cNvPr id="12" name="Picture 11">
            <a:extLst>
              <a:ext uri="{FF2B5EF4-FFF2-40B4-BE49-F238E27FC236}">
                <a16:creationId xmlns:a16="http://schemas.microsoft.com/office/drawing/2014/main" id="{7EACEDAD-B884-47C0-86F4-021738D5A3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05330" y="11132719"/>
            <a:ext cx="4279589" cy="1390686"/>
          </a:xfrm>
          <a:prstGeom prst="rect">
            <a:avLst/>
          </a:prstGeom>
        </p:spPr>
      </p:pic>
    </p:spTree>
    <p:extLst>
      <p:ext uri="{BB962C8B-B14F-4D97-AF65-F5344CB8AC3E}">
        <p14:creationId xmlns:p14="http://schemas.microsoft.com/office/powerpoint/2010/main" val="3169876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accent1"/>
        </a:solid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3177" y="12268200"/>
            <a:ext cx="22373963" cy="1447800"/>
          </a:xfrm>
          <a:custGeom>
            <a:avLst/>
            <a:gdLst>
              <a:gd name="T0" fmla="*/ 7046 w 7046"/>
              <a:gd name="T1" fmla="*/ 456 h 456"/>
              <a:gd name="T2" fmla="*/ 0 w 7046"/>
              <a:gd name="T3" fmla="*/ 0 h 456"/>
              <a:gd name="T4" fmla="*/ 0 w 7046"/>
              <a:gd name="T5" fmla="*/ 456 h 456"/>
              <a:gd name="T6" fmla="*/ 7046 w 7046"/>
              <a:gd name="T7" fmla="*/ 456 h 456"/>
            </a:gdLst>
            <a:ahLst/>
            <a:cxnLst>
              <a:cxn ang="0">
                <a:pos x="T0" y="T1"/>
              </a:cxn>
              <a:cxn ang="0">
                <a:pos x="T2" y="T3"/>
              </a:cxn>
              <a:cxn ang="0">
                <a:pos x="T4" y="T5"/>
              </a:cxn>
              <a:cxn ang="0">
                <a:pos x="T6" y="T7"/>
              </a:cxn>
            </a:cxnLst>
            <a:rect l="0" t="0" r="r" b="b"/>
            <a:pathLst>
              <a:path w="7046" h="456">
                <a:moveTo>
                  <a:pt x="7046" y="456"/>
                </a:moveTo>
                <a:lnTo>
                  <a:pt x="0" y="0"/>
                </a:lnTo>
                <a:lnTo>
                  <a:pt x="0" y="456"/>
                </a:lnTo>
                <a:lnTo>
                  <a:pt x="7046" y="456"/>
                </a:lnTo>
                <a:close/>
              </a:path>
            </a:pathLst>
          </a:custGeom>
          <a:solidFill>
            <a:schemeClr val="accent3"/>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7" name="Freeform 6"/>
          <p:cNvSpPr>
            <a:spLocks/>
          </p:cNvSpPr>
          <p:nvPr userDrawn="1"/>
        </p:nvSpPr>
        <p:spPr bwMode="auto">
          <a:xfrm>
            <a:off x="3176" y="11353800"/>
            <a:ext cx="24415755" cy="2362200"/>
          </a:xfrm>
          <a:custGeom>
            <a:avLst/>
            <a:gdLst>
              <a:gd name="T0" fmla="*/ 7689 w 7689"/>
              <a:gd name="T1" fmla="*/ 744 h 744"/>
              <a:gd name="T2" fmla="*/ 7689 w 7689"/>
              <a:gd name="T3" fmla="*/ 0 h 744"/>
              <a:gd name="T4" fmla="*/ 0 w 7689"/>
              <a:gd name="T5" fmla="*/ 619 h 744"/>
              <a:gd name="T6" fmla="*/ 0 w 7689"/>
              <a:gd name="T7" fmla="*/ 744 h 744"/>
              <a:gd name="T8" fmla="*/ 7689 w 7689"/>
              <a:gd name="T9" fmla="*/ 744 h 744"/>
            </a:gdLst>
            <a:ahLst/>
            <a:cxnLst>
              <a:cxn ang="0">
                <a:pos x="T0" y="T1"/>
              </a:cxn>
              <a:cxn ang="0">
                <a:pos x="T2" y="T3"/>
              </a:cxn>
              <a:cxn ang="0">
                <a:pos x="T4" y="T5"/>
              </a:cxn>
              <a:cxn ang="0">
                <a:pos x="T6" y="T7"/>
              </a:cxn>
              <a:cxn ang="0">
                <a:pos x="T8" y="T9"/>
              </a:cxn>
            </a:cxnLst>
            <a:rect l="0" t="0" r="r" b="b"/>
            <a:pathLst>
              <a:path w="7689" h="744">
                <a:moveTo>
                  <a:pt x="7689" y="744"/>
                </a:moveTo>
                <a:lnTo>
                  <a:pt x="7689" y="0"/>
                </a:lnTo>
                <a:lnTo>
                  <a:pt x="0" y="619"/>
                </a:lnTo>
                <a:lnTo>
                  <a:pt x="0" y="744"/>
                </a:lnTo>
                <a:lnTo>
                  <a:pt x="7689" y="744"/>
                </a:lnTo>
                <a:close/>
              </a:path>
            </a:pathLst>
          </a:custGeom>
          <a:solidFill>
            <a:schemeClr val="tx1">
              <a:lumMod val="75000"/>
            </a:schemeClr>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8" name="Freeform 7"/>
          <p:cNvSpPr>
            <a:spLocks/>
          </p:cNvSpPr>
          <p:nvPr userDrawn="1"/>
        </p:nvSpPr>
        <p:spPr bwMode="auto">
          <a:xfrm>
            <a:off x="3176" y="-1536700"/>
            <a:ext cx="24415755" cy="3098800"/>
          </a:xfrm>
          <a:custGeom>
            <a:avLst/>
            <a:gdLst>
              <a:gd name="T0" fmla="*/ 0 w 7801"/>
              <a:gd name="T1" fmla="*/ 976 h 976"/>
              <a:gd name="T2" fmla="*/ 7801 w 7801"/>
              <a:gd name="T3" fmla="*/ 536 h 976"/>
              <a:gd name="T4" fmla="*/ 0 w 7801"/>
              <a:gd name="T5" fmla="*/ 0 h 976"/>
              <a:gd name="T6" fmla="*/ 0 w 7801"/>
              <a:gd name="T7" fmla="*/ 976 h 976"/>
            </a:gdLst>
            <a:ahLst/>
            <a:cxnLst>
              <a:cxn ang="0">
                <a:pos x="T0" y="T1"/>
              </a:cxn>
              <a:cxn ang="0">
                <a:pos x="T2" y="T3"/>
              </a:cxn>
              <a:cxn ang="0">
                <a:pos x="T4" y="T5"/>
              </a:cxn>
              <a:cxn ang="0">
                <a:pos x="T6" y="T7"/>
              </a:cxn>
            </a:cxnLst>
            <a:rect l="0" t="0" r="r" b="b"/>
            <a:pathLst>
              <a:path w="7801" h="976">
                <a:moveTo>
                  <a:pt x="0" y="976"/>
                </a:moveTo>
                <a:lnTo>
                  <a:pt x="7801" y="536"/>
                </a:lnTo>
                <a:lnTo>
                  <a:pt x="0" y="0"/>
                </a:lnTo>
                <a:lnTo>
                  <a:pt x="0" y="976"/>
                </a:lnTo>
                <a:close/>
              </a:path>
            </a:pathLst>
          </a:custGeom>
          <a:solidFill>
            <a:schemeClr val="tx1"/>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9" name="Freeform 8"/>
          <p:cNvSpPr>
            <a:spLocks/>
          </p:cNvSpPr>
          <p:nvPr userDrawn="1"/>
        </p:nvSpPr>
        <p:spPr bwMode="auto">
          <a:xfrm>
            <a:off x="28580" y="-1562100"/>
            <a:ext cx="24390351" cy="2428876"/>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0" name="Freeform 9"/>
          <p:cNvSpPr>
            <a:spLocks/>
          </p:cNvSpPr>
          <p:nvPr userDrawn="1"/>
        </p:nvSpPr>
        <p:spPr bwMode="auto">
          <a:xfrm>
            <a:off x="28580" y="-1562100"/>
            <a:ext cx="24390351" cy="1196976"/>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solidFill>
            <a:schemeClr val="accent2"/>
          </a:solidFill>
          <a:ln>
            <a:noFill/>
          </a:ln>
        </p:spPr>
        <p:txBody>
          <a:bodyPr vert="horz" wrap="square" lIns="182880" tIns="91440" rIns="182880" bIns="91440" numCol="1" anchor="t" anchorCtr="0" compatLnSpc="1">
            <a:prstTxWarp prst="textNoShape">
              <a:avLst/>
            </a:prstTxWarp>
          </a:bodyPr>
          <a:lstStyle/>
          <a:p>
            <a:endParaRPr lang="en-US" sz="8600" dirty="0"/>
          </a:p>
        </p:txBody>
      </p:sp>
      <p:sp>
        <p:nvSpPr>
          <p:cNvPr id="11" name="Freeform 10"/>
          <p:cNvSpPr>
            <a:spLocks/>
          </p:cNvSpPr>
          <p:nvPr userDrawn="1"/>
        </p:nvSpPr>
        <p:spPr bwMode="auto">
          <a:xfrm>
            <a:off x="3176" y="12163426"/>
            <a:ext cx="24415755" cy="1552576"/>
          </a:xfrm>
          <a:custGeom>
            <a:avLst/>
            <a:gdLst>
              <a:gd name="T0" fmla="*/ 7689 w 7689"/>
              <a:gd name="T1" fmla="*/ 489 h 489"/>
              <a:gd name="T2" fmla="*/ 7689 w 7689"/>
              <a:gd name="T3" fmla="*/ 0 h 489"/>
              <a:gd name="T4" fmla="*/ 0 w 7689"/>
              <a:gd name="T5" fmla="*/ 442 h 489"/>
              <a:gd name="T6" fmla="*/ 0 w 7689"/>
              <a:gd name="T7" fmla="*/ 489 h 489"/>
              <a:gd name="T8" fmla="*/ 5020 w 7689"/>
              <a:gd name="T9" fmla="*/ 489 h 489"/>
              <a:gd name="T10" fmla="*/ 7689 w 7689"/>
              <a:gd name="T11" fmla="*/ 489 h 489"/>
            </a:gdLst>
            <a:ahLst/>
            <a:cxnLst>
              <a:cxn ang="0">
                <a:pos x="T0" y="T1"/>
              </a:cxn>
              <a:cxn ang="0">
                <a:pos x="T2" y="T3"/>
              </a:cxn>
              <a:cxn ang="0">
                <a:pos x="T4" y="T5"/>
              </a:cxn>
              <a:cxn ang="0">
                <a:pos x="T6" y="T7"/>
              </a:cxn>
              <a:cxn ang="0">
                <a:pos x="T8" y="T9"/>
              </a:cxn>
              <a:cxn ang="0">
                <a:pos x="T10" y="T11"/>
              </a:cxn>
            </a:cxnLst>
            <a:rect l="0" t="0" r="r" b="b"/>
            <a:pathLst>
              <a:path w="7689" h="489">
                <a:moveTo>
                  <a:pt x="7689" y="489"/>
                </a:moveTo>
                <a:lnTo>
                  <a:pt x="7689" y="0"/>
                </a:lnTo>
                <a:lnTo>
                  <a:pt x="0" y="442"/>
                </a:lnTo>
                <a:lnTo>
                  <a:pt x="0" y="489"/>
                </a:lnTo>
                <a:lnTo>
                  <a:pt x="5020" y="489"/>
                </a:lnTo>
                <a:lnTo>
                  <a:pt x="7689" y="489"/>
                </a:lnTo>
                <a:close/>
              </a:path>
            </a:pathLst>
          </a:custGeom>
          <a:gradFill>
            <a:gsLst>
              <a:gs pos="51000">
                <a:schemeClr val="accent1"/>
              </a:gs>
              <a:gs pos="100000">
                <a:schemeClr val="accent1">
                  <a:lumMod val="75000"/>
                </a:schemeClr>
              </a:gs>
            </a:gsLst>
            <a:lin ang="0" scaled="1"/>
          </a:gradFill>
          <a:ln>
            <a:noFill/>
          </a:ln>
        </p:spPr>
        <p:txBody>
          <a:bodyPr vert="horz" wrap="square" lIns="182880" tIns="91440" rIns="182880" bIns="91440" numCol="1" anchor="t" anchorCtr="0" compatLnSpc="1">
            <a:prstTxWarp prst="textNoShape">
              <a:avLst/>
            </a:prstTxWarp>
          </a:bodyPr>
          <a:lstStyle/>
          <a:p>
            <a:endParaRPr lang="en-US" sz="8600" dirty="0"/>
          </a:p>
        </p:txBody>
      </p:sp>
      <p:pic>
        <p:nvPicPr>
          <p:cNvPr id="13" name="Picture 12" descr="Text&#10;&#10;Description automatically generated">
            <a:extLst>
              <a:ext uri="{FF2B5EF4-FFF2-40B4-BE49-F238E27FC236}">
                <a16:creationId xmlns:a16="http://schemas.microsoft.com/office/drawing/2014/main" id="{F1DB1066-4D1A-4D7E-8D3E-8711B58A26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33420" y="971531"/>
            <a:ext cx="4279591" cy="1390686"/>
          </a:xfrm>
          <a:prstGeom prst="rect">
            <a:avLst/>
          </a:prstGeom>
        </p:spPr>
      </p:pic>
    </p:spTree>
    <p:extLst>
      <p:ext uri="{BB962C8B-B14F-4D97-AF65-F5344CB8AC3E}">
        <p14:creationId xmlns:p14="http://schemas.microsoft.com/office/powerpoint/2010/main" val="1296050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4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713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ste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23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ster 3">
    <p:spTree>
      <p:nvGrpSpPr>
        <p:cNvPr id="1" name=""/>
        <p:cNvGrpSpPr/>
        <p:nvPr/>
      </p:nvGrpSpPr>
      <p:grpSpPr>
        <a:xfrm>
          <a:off x="0" y="0"/>
          <a:ext cx="0" cy="0"/>
          <a:chOff x="0" y="0"/>
          <a:chExt cx="0" cy="0"/>
        </a:xfrm>
      </p:grpSpPr>
    </p:spTree>
    <p:extLst>
      <p:ext uri="{BB962C8B-B14F-4D97-AF65-F5344CB8AC3E}">
        <p14:creationId xmlns:p14="http://schemas.microsoft.com/office/powerpoint/2010/main" val="710124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143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Master 3">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3278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2.jp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theme" Target="../theme/theme5.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D1A66DA-849B-4142-B7BC-555509E5C6AA}"/>
              </a:ext>
            </a:extLst>
          </p:cNvPr>
          <p:cNvPicPr>
            <a:picLocks noChangeAspect="1"/>
          </p:cNvPicPr>
          <p:nvPr userDrawn="1"/>
        </p:nvPicPr>
        <p:blipFill>
          <a:blip r:embed="rId7"/>
          <a:stretch>
            <a:fillRect/>
          </a:stretch>
        </p:blipFill>
        <p:spPr>
          <a:xfrm>
            <a:off x="18071794" y="12229900"/>
            <a:ext cx="5087314" cy="1224477"/>
          </a:xfrm>
          <a:prstGeom prst="rect">
            <a:avLst/>
          </a:prstGeom>
        </p:spPr>
      </p:pic>
      <p:sp>
        <p:nvSpPr>
          <p:cNvPr id="9" name="Rectangle 8">
            <a:extLst>
              <a:ext uri="{FF2B5EF4-FFF2-40B4-BE49-F238E27FC236}">
                <a16:creationId xmlns:a16="http://schemas.microsoft.com/office/drawing/2014/main" id="{F2C3D87B-4061-4AC5-B064-4376A4571A44}"/>
              </a:ext>
            </a:extLst>
          </p:cNvPr>
          <p:cNvSpPr/>
          <p:nvPr userDrawn="1"/>
        </p:nvSpPr>
        <p:spPr>
          <a:xfrm>
            <a:off x="1356322" y="1296302"/>
            <a:ext cx="21674530" cy="45719"/>
          </a:xfrm>
          <a:prstGeom prst="rect">
            <a:avLst/>
          </a:prstGeom>
          <a:solidFill>
            <a:srgbClr val="1D3261"/>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A6D1B6B2-FA99-47E4-86B2-A09971DA7F8E}"/>
              </a:ext>
            </a:extLst>
          </p:cNvPr>
          <p:cNvSpPr/>
          <p:nvPr userDrawn="1"/>
        </p:nvSpPr>
        <p:spPr>
          <a:xfrm>
            <a:off x="1228067" y="12652437"/>
            <a:ext cx="2422271" cy="400110"/>
          </a:xfrm>
          <a:prstGeom prst="rect">
            <a:avLst/>
          </a:prstGeom>
        </p:spPr>
        <p:txBody>
          <a:bodyPr wrap="square">
            <a:spAutoFit/>
          </a:bodyPr>
          <a:lstStyle/>
          <a:p>
            <a:pPr algn="l"/>
            <a:r>
              <a:rPr lang="en-US" sz="2000" b="0" dirty="0">
                <a:latin typeface="Century Gothic" panose="020B0502020202020204" pitchFamily="34" charset="0"/>
              </a:rPr>
              <a:t>© HTS3 2021</a:t>
            </a:r>
            <a:r>
              <a:rPr lang="en-US" sz="2000" b="0" dirty="0">
                <a:latin typeface="Century Gothic"/>
              </a:rPr>
              <a:t>| </a:t>
            </a:r>
            <a:endParaRPr lang="en-US" sz="2000" b="0" dirty="0">
              <a:latin typeface="Century Gothic" panose="020B0502020202020204" pitchFamily="34" charset="0"/>
            </a:endParaRPr>
          </a:p>
        </p:txBody>
      </p:sp>
      <p:sp>
        <p:nvSpPr>
          <p:cNvPr id="14" name="Rectangle 13">
            <a:extLst>
              <a:ext uri="{FF2B5EF4-FFF2-40B4-BE49-F238E27FC236}">
                <a16:creationId xmlns:a16="http://schemas.microsoft.com/office/drawing/2014/main" id="{FC3628EE-9709-4B7A-9BF3-DE2882AA57B9}"/>
              </a:ext>
            </a:extLst>
          </p:cNvPr>
          <p:cNvSpPr/>
          <p:nvPr userDrawn="1"/>
        </p:nvSpPr>
        <p:spPr>
          <a:xfrm>
            <a:off x="2956184" y="12649577"/>
            <a:ext cx="1095700" cy="400110"/>
          </a:xfrm>
          <a:prstGeom prst="rect">
            <a:avLst/>
          </a:prstGeom>
        </p:spPr>
        <p:txBody>
          <a:bodyPr wrap="square">
            <a:spAutoFit/>
          </a:bodyPr>
          <a:lstStyle/>
          <a:p>
            <a:fld id="{DAE95F93-B224-4531-A589-0A07A0C9F5B0}" type="slidenum">
              <a:rPr lang="en-US" sz="2000" b="0" smtClean="0">
                <a:solidFill>
                  <a:schemeClr val="tx1"/>
                </a:solidFill>
                <a:latin typeface="Century Gothic" panose="020B0502020202020204" pitchFamily="34" charset="0"/>
              </a:rPr>
              <a:pPr/>
              <a:t>‹#›</a:t>
            </a:fld>
            <a:endParaRPr lang="en-US" sz="2200" b="0" dirty="0">
              <a:latin typeface="Century Gothic" panose="020B0502020202020204" pitchFamily="34" charset="0"/>
            </a:endParaRPr>
          </a:p>
        </p:txBody>
      </p:sp>
    </p:spTree>
    <p:extLst>
      <p:ext uri="{BB962C8B-B14F-4D97-AF65-F5344CB8AC3E}">
        <p14:creationId xmlns:p14="http://schemas.microsoft.com/office/powerpoint/2010/main" val="3702861833"/>
      </p:ext>
    </p:extLst>
  </p:cSld>
  <p:clrMap bg1="lt1" tx1="dk1" bg2="lt2" tx2="dk2" accent1="accent1" accent2="accent2" accent3="accent3" accent4="accent4" accent5="accent5" accent6="accent6" hlink="hlink" folHlink="folHlink"/>
  <p:sldLayoutIdLst>
    <p:sldLayoutId id="2147483759" r:id="rId1"/>
    <p:sldLayoutId id="2147483761" r:id="rId2"/>
    <p:sldLayoutId id="2147483760" r:id="rId3"/>
    <p:sldLayoutId id="2147483762" r:id="rId4"/>
    <p:sldLayoutId id="2147483797" r:id="rId5"/>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txStyles>
    <p:titleStyle>
      <a:lvl1pPr algn="ctr" defTabSz="1088639" rtl="0" eaLnBrk="1" latinLnBrk="0" hangingPunct="1">
        <a:spcBef>
          <a:spcPct val="0"/>
        </a:spcBef>
        <a:buNone/>
        <a:defRPr sz="6600" kern="1200" cap="small" baseline="0">
          <a:solidFill>
            <a:schemeClr val="tx1"/>
          </a:solidFill>
          <a:latin typeface="Roboto Light"/>
          <a:ea typeface="+mj-ea"/>
          <a:cs typeface="Roboto Light"/>
        </a:defRPr>
      </a:lvl1pPr>
    </p:titleStyle>
    <p:bodyStyle>
      <a:lvl1pPr marL="816479" indent="-816479" algn="l" defTabSz="1088639" rtl="0" eaLnBrk="1" latinLnBrk="0" hangingPunct="1">
        <a:spcBef>
          <a:spcPct val="20000"/>
        </a:spcBef>
        <a:buFont typeface="Arial"/>
        <a:buChar char="•"/>
        <a:defRPr sz="4800" kern="1200">
          <a:solidFill>
            <a:schemeClr val="tx1"/>
          </a:solidFill>
          <a:latin typeface="Roboto Light"/>
          <a:ea typeface="+mn-ea"/>
          <a:cs typeface="Roboto Light"/>
        </a:defRPr>
      </a:lvl1pPr>
      <a:lvl2pPr marL="1769038" indent="-680399" algn="l" defTabSz="1088639" rtl="0" eaLnBrk="1" latinLnBrk="0" hangingPunct="1">
        <a:spcBef>
          <a:spcPct val="20000"/>
        </a:spcBef>
        <a:buFont typeface="Arial"/>
        <a:buChar char="–"/>
        <a:defRPr sz="4400" kern="1200">
          <a:solidFill>
            <a:schemeClr val="tx1"/>
          </a:solidFill>
          <a:latin typeface="Roboto Light"/>
          <a:ea typeface="+mn-ea"/>
          <a:cs typeface="Roboto Light"/>
        </a:defRPr>
      </a:lvl2pPr>
      <a:lvl3pPr marL="2721597" indent="-544319" algn="l" defTabSz="1088639" rtl="0" eaLnBrk="1" latinLnBrk="0" hangingPunct="1">
        <a:spcBef>
          <a:spcPct val="20000"/>
        </a:spcBef>
        <a:buFont typeface="Arial"/>
        <a:buChar char="•"/>
        <a:defRPr sz="3600" kern="1200">
          <a:solidFill>
            <a:schemeClr val="tx1"/>
          </a:solidFill>
          <a:latin typeface="Roboto Light"/>
          <a:ea typeface="+mn-ea"/>
          <a:cs typeface="Roboto Light"/>
        </a:defRPr>
      </a:lvl3pPr>
      <a:lvl4pPr marL="3810236" indent="-544319" algn="l" defTabSz="1088639" rtl="0" eaLnBrk="1" latinLnBrk="0" hangingPunct="1">
        <a:spcBef>
          <a:spcPct val="20000"/>
        </a:spcBef>
        <a:buFont typeface="Arial"/>
        <a:buChar char="–"/>
        <a:defRPr sz="2800" kern="1200">
          <a:solidFill>
            <a:schemeClr val="tx1"/>
          </a:solidFill>
          <a:latin typeface="Roboto Light"/>
          <a:ea typeface="+mn-ea"/>
          <a:cs typeface="Roboto Light"/>
        </a:defRPr>
      </a:lvl4pPr>
      <a:lvl5pPr marL="4898875" indent="-544319" algn="l" defTabSz="1088639" rtl="0" eaLnBrk="1" latinLnBrk="0" hangingPunct="1">
        <a:spcBef>
          <a:spcPct val="20000"/>
        </a:spcBef>
        <a:buFont typeface="Arial"/>
        <a:buChar char="»"/>
        <a:defRPr sz="2800" kern="1200">
          <a:solidFill>
            <a:schemeClr val="tx1"/>
          </a:solidFill>
          <a:latin typeface="Roboto Light"/>
          <a:ea typeface="+mn-ea"/>
          <a:cs typeface="Roboto Light"/>
        </a:defRPr>
      </a:lvl5pPr>
      <a:lvl6pPr marL="5987514" indent="-544319" algn="l" defTabSz="1088639" rtl="0" eaLnBrk="1" latinLnBrk="0" hangingPunct="1">
        <a:spcBef>
          <a:spcPct val="20000"/>
        </a:spcBef>
        <a:buFont typeface="Arial"/>
        <a:buChar char="•"/>
        <a:defRPr sz="4800" kern="1200">
          <a:solidFill>
            <a:schemeClr val="tx1"/>
          </a:solidFill>
          <a:latin typeface="+mn-lt"/>
          <a:ea typeface="+mn-ea"/>
          <a:cs typeface="+mn-cs"/>
        </a:defRPr>
      </a:lvl6pPr>
      <a:lvl7pPr marL="7076153" indent="-544319" algn="l" defTabSz="1088639" rtl="0" eaLnBrk="1" latinLnBrk="0" hangingPunct="1">
        <a:spcBef>
          <a:spcPct val="20000"/>
        </a:spcBef>
        <a:buFont typeface="Arial"/>
        <a:buChar char="•"/>
        <a:defRPr sz="4800" kern="1200">
          <a:solidFill>
            <a:schemeClr val="tx1"/>
          </a:solidFill>
          <a:latin typeface="+mn-lt"/>
          <a:ea typeface="+mn-ea"/>
          <a:cs typeface="+mn-cs"/>
        </a:defRPr>
      </a:lvl7pPr>
      <a:lvl8pPr marL="8164792" indent="-544319" algn="l" defTabSz="1088639" rtl="0" eaLnBrk="1" latinLnBrk="0" hangingPunct="1">
        <a:spcBef>
          <a:spcPct val="20000"/>
        </a:spcBef>
        <a:buFont typeface="Arial"/>
        <a:buChar char="•"/>
        <a:defRPr sz="4800" kern="1200">
          <a:solidFill>
            <a:schemeClr val="tx1"/>
          </a:solidFill>
          <a:latin typeface="+mn-lt"/>
          <a:ea typeface="+mn-ea"/>
          <a:cs typeface="+mn-cs"/>
        </a:defRPr>
      </a:lvl8pPr>
      <a:lvl9pPr marL="9253431" indent="-544319" algn="l" defTabSz="1088639"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8639" rtl="0" eaLnBrk="1" latinLnBrk="0" hangingPunct="1">
        <a:defRPr sz="4300" kern="1200">
          <a:solidFill>
            <a:schemeClr val="tx1"/>
          </a:solidFill>
          <a:latin typeface="+mn-lt"/>
          <a:ea typeface="+mn-ea"/>
          <a:cs typeface="+mn-cs"/>
        </a:defRPr>
      </a:lvl1pPr>
      <a:lvl2pPr marL="1088639" algn="l" defTabSz="1088639" rtl="0" eaLnBrk="1" latinLnBrk="0" hangingPunct="1">
        <a:defRPr sz="4300" kern="1200">
          <a:solidFill>
            <a:schemeClr val="tx1"/>
          </a:solidFill>
          <a:latin typeface="+mn-lt"/>
          <a:ea typeface="+mn-ea"/>
          <a:cs typeface="+mn-cs"/>
        </a:defRPr>
      </a:lvl2pPr>
      <a:lvl3pPr marL="2177278" algn="l" defTabSz="1088639" rtl="0" eaLnBrk="1" latinLnBrk="0" hangingPunct="1">
        <a:defRPr sz="4300" kern="1200">
          <a:solidFill>
            <a:schemeClr val="tx1"/>
          </a:solidFill>
          <a:latin typeface="+mn-lt"/>
          <a:ea typeface="+mn-ea"/>
          <a:cs typeface="+mn-cs"/>
        </a:defRPr>
      </a:lvl3pPr>
      <a:lvl4pPr marL="3265917" algn="l" defTabSz="1088639" rtl="0" eaLnBrk="1" latinLnBrk="0" hangingPunct="1">
        <a:defRPr sz="4300" kern="1200">
          <a:solidFill>
            <a:schemeClr val="tx1"/>
          </a:solidFill>
          <a:latin typeface="+mn-lt"/>
          <a:ea typeface="+mn-ea"/>
          <a:cs typeface="+mn-cs"/>
        </a:defRPr>
      </a:lvl4pPr>
      <a:lvl5pPr marL="4354556" algn="l" defTabSz="1088639" rtl="0" eaLnBrk="1" latinLnBrk="0" hangingPunct="1">
        <a:defRPr sz="4300" kern="1200">
          <a:solidFill>
            <a:schemeClr val="tx1"/>
          </a:solidFill>
          <a:latin typeface="+mn-lt"/>
          <a:ea typeface="+mn-ea"/>
          <a:cs typeface="+mn-cs"/>
        </a:defRPr>
      </a:lvl5pPr>
      <a:lvl6pPr marL="5443195" algn="l" defTabSz="1088639" rtl="0" eaLnBrk="1" latinLnBrk="0" hangingPunct="1">
        <a:defRPr sz="4300" kern="1200">
          <a:solidFill>
            <a:schemeClr val="tx1"/>
          </a:solidFill>
          <a:latin typeface="+mn-lt"/>
          <a:ea typeface="+mn-ea"/>
          <a:cs typeface="+mn-cs"/>
        </a:defRPr>
      </a:lvl6pPr>
      <a:lvl7pPr marL="6531834" algn="l" defTabSz="1088639" rtl="0" eaLnBrk="1" latinLnBrk="0" hangingPunct="1">
        <a:defRPr sz="4300" kern="1200">
          <a:solidFill>
            <a:schemeClr val="tx1"/>
          </a:solidFill>
          <a:latin typeface="+mn-lt"/>
          <a:ea typeface="+mn-ea"/>
          <a:cs typeface="+mn-cs"/>
        </a:defRPr>
      </a:lvl7pPr>
      <a:lvl8pPr marL="7620472" algn="l" defTabSz="1088639" rtl="0" eaLnBrk="1" latinLnBrk="0" hangingPunct="1">
        <a:defRPr sz="4300" kern="1200">
          <a:solidFill>
            <a:schemeClr val="tx1"/>
          </a:solidFill>
          <a:latin typeface="+mn-lt"/>
          <a:ea typeface="+mn-ea"/>
          <a:cs typeface="+mn-cs"/>
        </a:defRPr>
      </a:lvl8pPr>
      <a:lvl9pPr marL="8709111" algn="l" defTabSz="1088639" rtl="0" eaLnBrk="1" latinLnBrk="0" hangingPunct="1">
        <a:defRPr sz="4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10D945-1858-4210-88DC-78320D82D35A}"/>
              </a:ext>
            </a:extLst>
          </p:cNvPr>
          <p:cNvSpPr/>
          <p:nvPr userDrawn="1"/>
        </p:nvSpPr>
        <p:spPr>
          <a:xfrm>
            <a:off x="1228067" y="12652437"/>
            <a:ext cx="2422271" cy="400110"/>
          </a:xfrm>
          <a:prstGeom prst="rect">
            <a:avLst/>
          </a:prstGeom>
        </p:spPr>
        <p:txBody>
          <a:bodyPr wrap="square">
            <a:spAutoFit/>
          </a:bodyPr>
          <a:lstStyle/>
          <a:p>
            <a:pPr algn="l"/>
            <a:r>
              <a:rPr lang="en-US" sz="2000" b="0" dirty="0">
                <a:latin typeface="Century Gothic" panose="020B0502020202020204" pitchFamily="34" charset="0"/>
              </a:rPr>
              <a:t>© HTS3 2021</a:t>
            </a:r>
            <a:r>
              <a:rPr lang="en-US" sz="2000" b="0" dirty="0">
                <a:latin typeface="Century Gothic"/>
              </a:rPr>
              <a:t>| </a:t>
            </a:r>
            <a:endParaRPr lang="en-US" sz="2000" b="0" dirty="0">
              <a:latin typeface="Century Gothic" panose="020B0502020202020204" pitchFamily="34" charset="0"/>
            </a:endParaRPr>
          </a:p>
        </p:txBody>
      </p:sp>
      <p:sp>
        <p:nvSpPr>
          <p:cNvPr id="9" name="Rectangle 8">
            <a:extLst>
              <a:ext uri="{FF2B5EF4-FFF2-40B4-BE49-F238E27FC236}">
                <a16:creationId xmlns:a16="http://schemas.microsoft.com/office/drawing/2014/main" id="{26BF4506-74E1-4A64-8471-B3CDD0F833C3}"/>
              </a:ext>
            </a:extLst>
          </p:cNvPr>
          <p:cNvSpPr/>
          <p:nvPr userDrawn="1"/>
        </p:nvSpPr>
        <p:spPr>
          <a:xfrm>
            <a:off x="2956184" y="12649577"/>
            <a:ext cx="1095700" cy="400110"/>
          </a:xfrm>
          <a:prstGeom prst="rect">
            <a:avLst/>
          </a:prstGeom>
        </p:spPr>
        <p:txBody>
          <a:bodyPr wrap="square">
            <a:spAutoFit/>
          </a:bodyPr>
          <a:lstStyle/>
          <a:p>
            <a:fld id="{DAE95F93-B224-4531-A589-0A07A0C9F5B0}" type="slidenum">
              <a:rPr lang="en-US" sz="2000" b="0" smtClean="0">
                <a:solidFill>
                  <a:schemeClr val="tx1"/>
                </a:solidFill>
                <a:latin typeface="Century Gothic" panose="020B0502020202020204" pitchFamily="34" charset="0"/>
              </a:rPr>
              <a:pPr/>
              <a:t>‹#›</a:t>
            </a:fld>
            <a:endParaRPr lang="en-US" sz="2200" b="0" dirty="0">
              <a:latin typeface="Century Gothic" panose="020B0502020202020204" pitchFamily="34" charset="0"/>
            </a:endParaRPr>
          </a:p>
        </p:txBody>
      </p:sp>
      <p:pic>
        <p:nvPicPr>
          <p:cNvPr id="12" name="Picture 11">
            <a:extLst>
              <a:ext uri="{FF2B5EF4-FFF2-40B4-BE49-F238E27FC236}">
                <a16:creationId xmlns:a16="http://schemas.microsoft.com/office/drawing/2014/main" id="{DCC2BFE8-8C4E-4E4E-9ED3-911ECAD7E082}"/>
              </a:ext>
            </a:extLst>
          </p:cNvPr>
          <p:cNvPicPr>
            <a:picLocks noChangeAspect="1"/>
          </p:cNvPicPr>
          <p:nvPr userDrawn="1"/>
        </p:nvPicPr>
        <p:blipFill>
          <a:blip r:embed="rId7"/>
          <a:stretch>
            <a:fillRect/>
          </a:stretch>
        </p:blipFill>
        <p:spPr>
          <a:xfrm>
            <a:off x="18071794" y="12229900"/>
            <a:ext cx="5087314" cy="1224477"/>
          </a:xfrm>
          <a:prstGeom prst="rect">
            <a:avLst/>
          </a:prstGeom>
        </p:spPr>
      </p:pic>
      <p:sp>
        <p:nvSpPr>
          <p:cNvPr id="13" name="Rectangle 12">
            <a:extLst>
              <a:ext uri="{FF2B5EF4-FFF2-40B4-BE49-F238E27FC236}">
                <a16:creationId xmlns:a16="http://schemas.microsoft.com/office/drawing/2014/main" id="{E98AB39D-9874-4DC4-935F-C8BCC6FEC15F}"/>
              </a:ext>
            </a:extLst>
          </p:cNvPr>
          <p:cNvSpPr/>
          <p:nvPr userDrawn="1"/>
        </p:nvSpPr>
        <p:spPr>
          <a:xfrm>
            <a:off x="1356322" y="1296302"/>
            <a:ext cx="21674530" cy="45719"/>
          </a:xfrm>
          <a:prstGeom prst="rect">
            <a:avLst/>
          </a:prstGeom>
          <a:solidFill>
            <a:srgbClr val="1D3261"/>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523583440"/>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txStyles>
    <p:titleStyle>
      <a:lvl1pPr algn="ctr" defTabSz="1088372" rtl="0" eaLnBrk="1" latinLnBrk="0" hangingPunct="1">
        <a:spcBef>
          <a:spcPct val="0"/>
        </a:spcBef>
        <a:buNone/>
        <a:defRPr sz="6598" kern="1200" cap="small" baseline="0">
          <a:solidFill>
            <a:schemeClr val="tx1"/>
          </a:solidFill>
          <a:latin typeface="Roboto Light"/>
          <a:ea typeface="+mj-ea"/>
          <a:cs typeface="Roboto Light"/>
        </a:defRPr>
      </a:lvl1pPr>
    </p:titleStyle>
    <p:bodyStyle>
      <a:lvl1pPr marL="816279" indent="-816279" algn="l" defTabSz="1088372" rtl="0" eaLnBrk="1" latinLnBrk="0" hangingPunct="1">
        <a:spcBef>
          <a:spcPct val="20000"/>
        </a:spcBef>
        <a:buFont typeface="Arial"/>
        <a:buChar char="•"/>
        <a:defRPr sz="4800" kern="1200">
          <a:solidFill>
            <a:schemeClr val="tx1"/>
          </a:solidFill>
          <a:latin typeface="Roboto Light"/>
          <a:ea typeface="+mn-ea"/>
          <a:cs typeface="Roboto Light"/>
        </a:defRPr>
      </a:lvl1pPr>
      <a:lvl2pPr marL="1768602" indent="-680230" algn="l" defTabSz="1088372" rtl="0" eaLnBrk="1" latinLnBrk="0" hangingPunct="1">
        <a:spcBef>
          <a:spcPct val="20000"/>
        </a:spcBef>
        <a:buFont typeface="Arial"/>
        <a:buChar char="–"/>
        <a:defRPr sz="4400" kern="1200">
          <a:solidFill>
            <a:schemeClr val="tx1"/>
          </a:solidFill>
          <a:latin typeface="Roboto Light"/>
          <a:ea typeface="+mn-ea"/>
          <a:cs typeface="Roboto Light"/>
        </a:defRPr>
      </a:lvl2pPr>
      <a:lvl3pPr marL="2720925" indent="-544185" algn="l" defTabSz="1088372" rtl="0" eaLnBrk="1" latinLnBrk="0" hangingPunct="1">
        <a:spcBef>
          <a:spcPct val="20000"/>
        </a:spcBef>
        <a:buFont typeface="Arial"/>
        <a:buChar char="•"/>
        <a:defRPr sz="3600" kern="1200">
          <a:solidFill>
            <a:schemeClr val="tx1"/>
          </a:solidFill>
          <a:latin typeface="Roboto Light"/>
          <a:ea typeface="+mn-ea"/>
          <a:cs typeface="Roboto Light"/>
        </a:defRPr>
      </a:lvl3pPr>
      <a:lvl4pPr marL="3809297" indent="-544185" algn="l" defTabSz="1088372" rtl="0" eaLnBrk="1" latinLnBrk="0" hangingPunct="1">
        <a:spcBef>
          <a:spcPct val="20000"/>
        </a:spcBef>
        <a:buFont typeface="Arial"/>
        <a:buChar char="–"/>
        <a:defRPr sz="2800" kern="1200">
          <a:solidFill>
            <a:schemeClr val="tx1"/>
          </a:solidFill>
          <a:latin typeface="Roboto Light"/>
          <a:ea typeface="+mn-ea"/>
          <a:cs typeface="Roboto Light"/>
        </a:defRPr>
      </a:lvl4pPr>
      <a:lvl5pPr marL="4897668" indent="-544185" algn="l" defTabSz="1088372" rtl="0" eaLnBrk="1" latinLnBrk="0" hangingPunct="1">
        <a:spcBef>
          <a:spcPct val="20000"/>
        </a:spcBef>
        <a:buFont typeface="Arial"/>
        <a:buChar char="»"/>
        <a:defRPr sz="2800" kern="1200">
          <a:solidFill>
            <a:schemeClr val="tx1"/>
          </a:solidFill>
          <a:latin typeface="Roboto Light"/>
          <a:ea typeface="+mn-ea"/>
          <a:cs typeface="Roboto Light"/>
        </a:defRPr>
      </a:lvl5pPr>
      <a:lvl6pPr marL="5986039" indent="-544185" algn="l" defTabSz="1088372" rtl="0" eaLnBrk="1" latinLnBrk="0" hangingPunct="1">
        <a:spcBef>
          <a:spcPct val="20000"/>
        </a:spcBef>
        <a:buFont typeface="Arial"/>
        <a:buChar char="•"/>
        <a:defRPr sz="4800" kern="1200">
          <a:solidFill>
            <a:schemeClr val="tx1"/>
          </a:solidFill>
          <a:latin typeface="+mn-lt"/>
          <a:ea typeface="+mn-ea"/>
          <a:cs typeface="+mn-cs"/>
        </a:defRPr>
      </a:lvl6pPr>
      <a:lvl7pPr marL="7074409" indent="-544185" algn="l" defTabSz="1088372" rtl="0" eaLnBrk="1" latinLnBrk="0" hangingPunct="1">
        <a:spcBef>
          <a:spcPct val="20000"/>
        </a:spcBef>
        <a:buFont typeface="Arial"/>
        <a:buChar char="•"/>
        <a:defRPr sz="4800" kern="1200">
          <a:solidFill>
            <a:schemeClr val="tx1"/>
          </a:solidFill>
          <a:latin typeface="+mn-lt"/>
          <a:ea typeface="+mn-ea"/>
          <a:cs typeface="+mn-cs"/>
        </a:defRPr>
      </a:lvl7pPr>
      <a:lvl8pPr marL="8162781" indent="-544185" algn="l" defTabSz="1088372" rtl="0" eaLnBrk="1" latinLnBrk="0" hangingPunct="1">
        <a:spcBef>
          <a:spcPct val="20000"/>
        </a:spcBef>
        <a:buFont typeface="Arial"/>
        <a:buChar char="•"/>
        <a:defRPr sz="4800" kern="1200">
          <a:solidFill>
            <a:schemeClr val="tx1"/>
          </a:solidFill>
          <a:latin typeface="+mn-lt"/>
          <a:ea typeface="+mn-ea"/>
          <a:cs typeface="+mn-cs"/>
        </a:defRPr>
      </a:lvl8pPr>
      <a:lvl9pPr marL="9251151" indent="-544185" algn="l" defTabSz="1088372"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8372" rtl="0" eaLnBrk="1" latinLnBrk="0" hangingPunct="1">
        <a:defRPr sz="4299" kern="1200">
          <a:solidFill>
            <a:schemeClr val="tx1"/>
          </a:solidFill>
          <a:latin typeface="+mn-lt"/>
          <a:ea typeface="+mn-ea"/>
          <a:cs typeface="+mn-cs"/>
        </a:defRPr>
      </a:lvl1pPr>
      <a:lvl2pPr marL="1088372" algn="l" defTabSz="1088372" rtl="0" eaLnBrk="1" latinLnBrk="0" hangingPunct="1">
        <a:defRPr sz="4299" kern="1200">
          <a:solidFill>
            <a:schemeClr val="tx1"/>
          </a:solidFill>
          <a:latin typeface="+mn-lt"/>
          <a:ea typeface="+mn-ea"/>
          <a:cs typeface="+mn-cs"/>
        </a:defRPr>
      </a:lvl2pPr>
      <a:lvl3pPr marL="2176741" algn="l" defTabSz="1088372" rtl="0" eaLnBrk="1" latinLnBrk="0" hangingPunct="1">
        <a:defRPr sz="4299" kern="1200">
          <a:solidFill>
            <a:schemeClr val="tx1"/>
          </a:solidFill>
          <a:latin typeface="+mn-lt"/>
          <a:ea typeface="+mn-ea"/>
          <a:cs typeface="+mn-cs"/>
        </a:defRPr>
      </a:lvl3pPr>
      <a:lvl4pPr marL="3265112" algn="l" defTabSz="1088372" rtl="0" eaLnBrk="1" latinLnBrk="0" hangingPunct="1">
        <a:defRPr sz="4299" kern="1200">
          <a:solidFill>
            <a:schemeClr val="tx1"/>
          </a:solidFill>
          <a:latin typeface="+mn-lt"/>
          <a:ea typeface="+mn-ea"/>
          <a:cs typeface="+mn-cs"/>
        </a:defRPr>
      </a:lvl4pPr>
      <a:lvl5pPr marL="4353484" algn="l" defTabSz="1088372" rtl="0" eaLnBrk="1" latinLnBrk="0" hangingPunct="1">
        <a:defRPr sz="4299" kern="1200">
          <a:solidFill>
            <a:schemeClr val="tx1"/>
          </a:solidFill>
          <a:latin typeface="+mn-lt"/>
          <a:ea typeface="+mn-ea"/>
          <a:cs typeface="+mn-cs"/>
        </a:defRPr>
      </a:lvl5pPr>
      <a:lvl6pPr marL="5441853" algn="l" defTabSz="1088372" rtl="0" eaLnBrk="1" latinLnBrk="0" hangingPunct="1">
        <a:defRPr sz="4299" kern="1200">
          <a:solidFill>
            <a:schemeClr val="tx1"/>
          </a:solidFill>
          <a:latin typeface="+mn-lt"/>
          <a:ea typeface="+mn-ea"/>
          <a:cs typeface="+mn-cs"/>
        </a:defRPr>
      </a:lvl6pPr>
      <a:lvl7pPr marL="6530225" algn="l" defTabSz="1088372" rtl="0" eaLnBrk="1" latinLnBrk="0" hangingPunct="1">
        <a:defRPr sz="4299" kern="1200">
          <a:solidFill>
            <a:schemeClr val="tx1"/>
          </a:solidFill>
          <a:latin typeface="+mn-lt"/>
          <a:ea typeface="+mn-ea"/>
          <a:cs typeface="+mn-cs"/>
        </a:defRPr>
      </a:lvl7pPr>
      <a:lvl8pPr marL="7618595" algn="l" defTabSz="1088372" rtl="0" eaLnBrk="1" latinLnBrk="0" hangingPunct="1">
        <a:defRPr sz="4299" kern="1200">
          <a:solidFill>
            <a:schemeClr val="tx1"/>
          </a:solidFill>
          <a:latin typeface="+mn-lt"/>
          <a:ea typeface="+mn-ea"/>
          <a:cs typeface="+mn-cs"/>
        </a:defRPr>
      </a:lvl8pPr>
      <a:lvl9pPr marL="8706967" algn="l" defTabSz="1088372" rtl="0" eaLnBrk="1" latinLnBrk="0" hangingPunct="1">
        <a:defRPr sz="42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C32883-0D80-4332-BEBA-27FF9F8A0552}"/>
              </a:ext>
            </a:extLst>
          </p:cNvPr>
          <p:cNvPicPr>
            <a:picLocks noChangeAspect="1"/>
          </p:cNvPicPr>
          <p:nvPr userDrawn="1"/>
        </p:nvPicPr>
        <p:blipFill>
          <a:blip r:embed="rId7"/>
          <a:stretch>
            <a:fillRect/>
          </a:stretch>
        </p:blipFill>
        <p:spPr>
          <a:xfrm>
            <a:off x="18071794" y="12229900"/>
            <a:ext cx="5087314" cy="1224477"/>
          </a:xfrm>
          <a:prstGeom prst="rect">
            <a:avLst/>
          </a:prstGeom>
        </p:spPr>
      </p:pic>
      <p:sp>
        <p:nvSpPr>
          <p:cNvPr id="10" name="Rectangle 9">
            <a:extLst>
              <a:ext uri="{FF2B5EF4-FFF2-40B4-BE49-F238E27FC236}">
                <a16:creationId xmlns:a16="http://schemas.microsoft.com/office/drawing/2014/main" id="{FF2C7FAF-B52A-48AF-B6FE-E3EB03BC18FE}"/>
              </a:ext>
            </a:extLst>
          </p:cNvPr>
          <p:cNvSpPr/>
          <p:nvPr userDrawn="1"/>
        </p:nvSpPr>
        <p:spPr>
          <a:xfrm>
            <a:off x="1228067" y="12652437"/>
            <a:ext cx="2422271" cy="400110"/>
          </a:xfrm>
          <a:prstGeom prst="rect">
            <a:avLst/>
          </a:prstGeom>
        </p:spPr>
        <p:txBody>
          <a:bodyPr wrap="square">
            <a:spAutoFit/>
          </a:bodyPr>
          <a:lstStyle/>
          <a:p>
            <a:pPr algn="l"/>
            <a:r>
              <a:rPr lang="en-US" sz="2000" b="0" dirty="0">
                <a:latin typeface="Century Gothic" panose="020B0502020202020204" pitchFamily="34" charset="0"/>
              </a:rPr>
              <a:t>© HTS3 2021</a:t>
            </a:r>
            <a:r>
              <a:rPr lang="en-US" sz="2000" b="0" dirty="0">
                <a:latin typeface="Century Gothic"/>
              </a:rPr>
              <a:t>| </a:t>
            </a:r>
            <a:endParaRPr lang="en-US" sz="2000" b="0" dirty="0">
              <a:latin typeface="Century Gothic" panose="020B0502020202020204" pitchFamily="34" charset="0"/>
            </a:endParaRPr>
          </a:p>
        </p:txBody>
      </p:sp>
      <p:sp>
        <p:nvSpPr>
          <p:cNvPr id="13" name="Rectangle 12">
            <a:extLst>
              <a:ext uri="{FF2B5EF4-FFF2-40B4-BE49-F238E27FC236}">
                <a16:creationId xmlns:a16="http://schemas.microsoft.com/office/drawing/2014/main" id="{6B4FD3D4-3455-49E2-A626-C01C71AF1656}"/>
              </a:ext>
            </a:extLst>
          </p:cNvPr>
          <p:cNvSpPr/>
          <p:nvPr userDrawn="1"/>
        </p:nvSpPr>
        <p:spPr>
          <a:xfrm>
            <a:off x="2956184" y="12649577"/>
            <a:ext cx="1095700" cy="400110"/>
          </a:xfrm>
          <a:prstGeom prst="rect">
            <a:avLst/>
          </a:prstGeom>
        </p:spPr>
        <p:txBody>
          <a:bodyPr wrap="square">
            <a:spAutoFit/>
          </a:bodyPr>
          <a:lstStyle/>
          <a:p>
            <a:fld id="{DAE95F93-B224-4531-A589-0A07A0C9F5B0}" type="slidenum">
              <a:rPr lang="en-US" sz="2000" b="0" smtClean="0">
                <a:solidFill>
                  <a:schemeClr val="tx1"/>
                </a:solidFill>
                <a:latin typeface="Century Gothic" panose="020B0502020202020204" pitchFamily="34" charset="0"/>
              </a:rPr>
              <a:pPr/>
              <a:t>‹#›</a:t>
            </a:fld>
            <a:endParaRPr lang="en-US" sz="2200" b="0" dirty="0">
              <a:latin typeface="Century Gothic" panose="020B0502020202020204" pitchFamily="34" charset="0"/>
            </a:endParaRPr>
          </a:p>
        </p:txBody>
      </p:sp>
      <p:sp>
        <p:nvSpPr>
          <p:cNvPr id="14" name="Rectangle 13">
            <a:extLst>
              <a:ext uri="{FF2B5EF4-FFF2-40B4-BE49-F238E27FC236}">
                <a16:creationId xmlns:a16="http://schemas.microsoft.com/office/drawing/2014/main" id="{9E717823-C172-40A9-8EC2-F68296199832}"/>
              </a:ext>
            </a:extLst>
          </p:cNvPr>
          <p:cNvSpPr/>
          <p:nvPr userDrawn="1"/>
        </p:nvSpPr>
        <p:spPr>
          <a:xfrm>
            <a:off x="1356322" y="1296302"/>
            <a:ext cx="21674530" cy="45719"/>
          </a:xfrm>
          <a:prstGeom prst="rect">
            <a:avLst/>
          </a:prstGeom>
          <a:solidFill>
            <a:srgbClr val="1D3261"/>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896320385"/>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txStyles>
    <p:titleStyle>
      <a:lvl1pPr algn="ctr" defTabSz="1088372" rtl="0" eaLnBrk="1" latinLnBrk="0" hangingPunct="1">
        <a:spcBef>
          <a:spcPct val="0"/>
        </a:spcBef>
        <a:buNone/>
        <a:defRPr sz="6598" kern="1200" cap="small" baseline="0">
          <a:solidFill>
            <a:schemeClr val="tx1"/>
          </a:solidFill>
          <a:latin typeface="Roboto Light"/>
          <a:ea typeface="+mj-ea"/>
          <a:cs typeface="Roboto Light"/>
        </a:defRPr>
      </a:lvl1pPr>
    </p:titleStyle>
    <p:bodyStyle>
      <a:lvl1pPr marL="816279" indent="-816279" algn="l" defTabSz="1088372" rtl="0" eaLnBrk="1" latinLnBrk="0" hangingPunct="1">
        <a:spcBef>
          <a:spcPct val="20000"/>
        </a:spcBef>
        <a:buFont typeface="Arial"/>
        <a:buChar char="•"/>
        <a:defRPr sz="4800" kern="1200">
          <a:solidFill>
            <a:schemeClr val="tx1"/>
          </a:solidFill>
          <a:latin typeface="Roboto Light"/>
          <a:ea typeface="+mn-ea"/>
          <a:cs typeface="Roboto Light"/>
        </a:defRPr>
      </a:lvl1pPr>
      <a:lvl2pPr marL="1768602" indent="-680230" algn="l" defTabSz="1088372" rtl="0" eaLnBrk="1" latinLnBrk="0" hangingPunct="1">
        <a:spcBef>
          <a:spcPct val="20000"/>
        </a:spcBef>
        <a:buFont typeface="Arial"/>
        <a:buChar char="–"/>
        <a:defRPr sz="4400" kern="1200">
          <a:solidFill>
            <a:schemeClr val="tx1"/>
          </a:solidFill>
          <a:latin typeface="Roboto Light"/>
          <a:ea typeface="+mn-ea"/>
          <a:cs typeface="Roboto Light"/>
        </a:defRPr>
      </a:lvl2pPr>
      <a:lvl3pPr marL="2720925" indent="-544185" algn="l" defTabSz="1088372" rtl="0" eaLnBrk="1" latinLnBrk="0" hangingPunct="1">
        <a:spcBef>
          <a:spcPct val="20000"/>
        </a:spcBef>
        <a:buFont typeface="Arial"/>
        <a:buChar char="•"/>
        <a:defRPr sz="3600" kern="1200">
          <a:solidFill>
            <a:schemeClr val="tx1"/>
          </a:solidFill>
          <a:latin typeface="Roboto Light"/>
          <a:ea typeface="+mn-ea"/>
          <a:cs typeface="Roboto Light"/>
        </a:defRPr>
      </a:lvl3pPr>
      <a:lvl4pPr marL="3809297" indent="-544185" algn="l" defTabSz="1088372" rtl="0" eaLnBrk="1" latinLnBrk="0" hangingPunct="1">
        <a:spcBef>
          <a:spcPct val="20000"/>
        </a:spcBef>
        <a:buFont typeface="Arial"/>
        <a:buChar char="–"/>
        <a:defRPr sz="2800" kern="1200">
          <a:solidFill>
            <a:schemeClr val="tx1"/>
          </a:solidFill>
          <a:latin typeface="Roboto Light"/>
          <a:ea typeface="+mn-ea"/>
          <a:cs typeface="Roboto Light"/>
        </a:defRPr>
      </a:lvl4pPr>
      <a:lvl5pPr marL="4897668" indent="-544185" algn="l" defTabSz="1088372" rtl="0" eaLnBrk="1" latinLnBrk="0" hangingPunct="1">
        <a:spcBef>
          <a:spcPct val="20000"/>
        </a:spcBef>
        <a:buFont typeface="Arial"/>
        <a:buChar char="»"/>
        <a:defRPr sz="2800" kern="1200">
          <a:solidFill>
            <a:schemeClr val="tx1"/>
          </a:solidFill>
          <a:latin typeface="Roboto Light"/>
          <a:ea typeface="+mn-ea"/>
          <a:cs typeface="Roboto Light"/>
        </a:defRPr>
      </a:lvl5pPr>
      <a:lvl6pPr marL="5986039" indent="-544185" algn="l" defTabSz="1088372" rtl="0" eaLnBrk="1" latinLnBrk="0" hangingPunct="1">
        <a:spcBef>
          <a:spcPct val="20000"/>
        </a:spcBef>
        <a:buFont typeface="Arial"/>
        <a:buChar char="•"/>
        <a:defRPr sz="4800" kern="1200">
          <a:solidFill>
            <a:schemeClr val="tx1"/>
          </a:solidFill>
          <a:latin typeface="+mn-lt"/>
          <a:ea typeface="+mn-ea"/>
          <a:cs typeface="+mn-cs"/>
        </a:defRPr>
      </a:lvl6pPr>
      <a:lvl7pPr marL="7074409" indent="-544185" algn="l" defTabSz="1088372" rtl="0" eaLnBrk="1" latinLnBrk="0" hangingPunct="1">
        <a:spcBef>
          <a:spcPct val="20000"/>
        </a:spcBef>
        <a:buFont typeface="Arial"/>
        <a:buChar char="•"/>
        <a:defRPr sz="4800" kern="1200">
          <a:solidFill>
            <a:schemeClr val="tx1"/>
          </a:solidFill>
          <a:latin typeface="+mn-lt"/>
          <a:ea typeface="+mn-ea"/>
          <a:cs typeface="+mn-cs"/>
        </a:defRPr>
      </a:lvl7pPr>
      <a:lvl8pPr marL="8162781" indent="-544185" algn="l" defTabSz="1088372" rtl="0" eaLnBrk="1" latinLnBrk="0" hangingPunct="1">
        <a:spcBef>
          <a:spcPct val="20000"/>
        </a:spcBef>
        <a:buFont typeface="Arial"/>
        <a:buChar char="•"/>
        <a:defRPr sz="4800" kern="1200">
          <a:solidFill>
            <a:schemeClr val="tx1"/>
          </a:solidFill>
          <a:latin typeface="+mn-lt"/>
          <a:ea typeface="+mn-ea"/>
          <a:cs typeface="+mn-cs"/>
        </a:defRPr>
      </a:lvl8pPr>
      <a:lvl9pPr marL="9251151" indent="-544185" algn="l" defTabSz="1088372"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8372" rtl="0" eaLnBrk="1" latinLnBrk="0" hangingPunct="1">
        <a:defRPr sz="4299" kern="1200">
          <a:solidFill>
            <a:schemeClr val="tx1"/>
          </a:solidFill>
          <a:latin typeface="+mn-lt"/>
          <a:ea typeface="+mn-ea"/>
          <a:cs typeface="+mn-cs"/>
        </a:defRPr>
      </a:lvl1pPr>
      <a:lvl2pPr marL="1088372" algn="l" defTabSz="1088372" rtl="0" eaLnBrk="1" latinLnBrk="0" hangingPunct="1">
        <a:defRPr sz="4299" kern="1200">
          <a:solidFill>
            <a:schemeClr val="tx1"/>
          </a:solidFill>
          <a:latin typeface="+mn-lt"/>
          <a:ea typeface="+mn-ea"/>
          <a:cs typeface="+mn-cs"/>
        </a:defRPr>
      </a:lvl2pPr>
      <a:lvl3pPr marL="2176741" algn="l" defTabSz="1088372" rtl="0" eaLnBrk="1" latinLnBrk="0" hangingPunct="1">
        <a:defRPr sz="4299" kern="1200">
          <a:solidFill>
            <a:schemeClr val="tx1"/>
          </a:solidFill>
          <a:latin typeface="+mn-lt"/>
          <a:ea typeface="+mn-ea"/>
          <a:cs typeface="+mn-cs"/>
        </a:defRPr>
      </a:lvl3pPr>
      <a:lvl4pPr marL="3265112" algn="l" defTabSz="1088372" rtl="0" eaLnBrk="1" latinLnBrk="0" hangingPunct="1">
        <a:defRPr sz="4299" kern="1200">
          <a:solidFill>
            <a:schemeClr val="tx1"/>
          </a:solidFill>
          <a:latin typeface="+mn-lt"/>
          <a:ea typeface="+mn-ea"/>
          <a:cs typeface="+mn-cs"/>
        </a:defRPr>
      </a:lvl4pPr>
      <a:lvl5pPr marL="4353484" algn="l" defTabSz="1088372" rtl="0" eaLnBrk="1" latinLnBrk="0" hangingPunct="1">
        <a:defRPr sz="4299" kern="1200">
          <a:solidFill>
            <a:schemeClr val="tx1"/>
          </a:solidFill>
          <a:latin typeface="+mn-lt"/>
          <a:ea typeface="+mn-ea"/>
          <a:cs typeface="+mn-cs"/>
        </a:defRPr>
      </a:lvl5pPr>
      <a:lvl6pPr marL="5441853" algn="l" defTabSz="1088372" rtl="0" eaLnBrk="1" latinLnBrk="0" hangingPunct="1">
        <a:defRPr sz="4299" kern="1200">
          <a:solidFill>
            <a:schemeClr val="tx1"/>
          </a:solidFill>
          <a:latin typeface="+mn-lt"/>
          <a:ea typeface="+mn-ea"/>
          <a:cs typeface="+mn-cs"/>
        </a:defRPr>
      </a:lvl6pPr>
      <a:lvl7pPr marL="6530225" algn="l" defTabSz="1088372" rtl="0" eaLnBrk="1" latinLnBrk="0" hangingPunct="1">
        <a:defRPr sz="4299" kern="1200">
          <a:solidFill>
            <a:schemeClr val="tx1"/>
          </a:solidFill>
          <a:latin typeface="+mn-lt"/>
          <a:ea typeface="+mn-ea"/>
          <a:cs typeface="+mn-cs"/>
        </a:defRPr>
      </a:lvl7pPr>
      <a:lvl8pPr marL="7618595" algn="l" defTabSz="1088372" rtl="0" eaLnBrk="1" latinLnBrk="0" hangingPunct="1">
        <a:defRPr sz="4299" kern="1200">
          <a:solidFill>
            <a:schemeClr val="tx1"/>
          </a:solidFill>
          <a:latin typeface="+mn-lt"/>
          <a:ea typeface="+mn-ea"/>
          <a:cs typeface="+mn-cs"/>
        </a:defRPr>
      </a:lvl8pPr>
      <a:lvl9pPr marL="8706967" algn="l" defTabSz="1088372" rtl="0" eaLnBrk="1" latinLnBrk="0" hangingPunct="1">
        <a:defRPr sz="42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5" name="bk object 18">
            <a:extLst>
              <a:ext uri="{FF2B5EF4-FFF2-40B4-BE49-F238E27FC236}">
                <a16:creationId xmlns:a16="http://schemas.microsoft.com/office/drawing/2014/main" id="{54116610-3713-492A-B16D-A11290C14637}"/>
              </a:ext>
            </a:extLst>
          </p:cNvPr>
          <p:cNvSpPr/>
          <p:nvPr userDrawn="1"/>
        </p:nvSpPr>
        <p:spPr>
          <a:xfrm>
            <a:off x="18663969" y="12033268"/>
            <a:ext cx="4504772" cy="1166994"/>
          </a:xfrm>
          <a:prstGeom prst="rect">
            <a:avLst/>
          </a:prstGeom>
          <a:blipFill>
            <a:blip r:embed="rId7" cstate="print"/>
            <a:stretch>
              <a:fillRect/>
            </a:stretch>
          </a:blipFill>
        </p:spPr>
        <p:txBody>
          <a:bodyPr wrap="square" lIns="0" tIns="0" rIns="0" bIns="0" rtlCol="0"/>
          <a:lstStyle/>
          <a:p>
            <a:endParaRPr sz="5215" dirty="0"/>
          </a:p>
        </p:txBody>
      </p:sp>
      <p:sp>
        <p:nvSpPr>
          <p:cNvPr id="10" name="object 2">
            <a:extLst>
              <a:ext uri="{FF2B5EF4-FFF2-40B4-BE49-F238E27FC236}">
                <a16:creationId xmlns:a16="http://schemas.microsoft.com/office/drawing/2014/main" id="{0353B5EC-4F23-4208-9731-9EC54AFD02C6}"/>
              </a:ext>
            </a:extLst>
          </p:cNvPr>
          <p:cNvSpPr/>
          <p:nvPr userDrawn="1"/>
        </p:nvSpPr>
        <p:spPr>
          <a:xfrm>
            <a:off x="1346456" y="1313070"/>
            <a:ext cx="21694264" cy="335944"/>
          </a:xfrm>
          <a:custGeom>
            <a:avLst/>
            <a:gdLst/>
            <a:ahLst/>
            <a:cxnLst/>
            <a:rect l="l" t="t" r="r" b="b"/>
            <a:pathLst>
              <a:path w="17884140">
                <a:moveTo>
                  <a:pt x="0" y="0"/>
                </a:moveTo>
                <a:lnTo>
                  <a:pt x="17884130" y="0"/>
                </a:lnTo>
              </a:path>
            </a:pathLst>
          </a:custGeom>
          <a:ln w="57150">
            <a:solidFill>
              <a:srgbClr val="6A9BCB"/>
            </a:solidFill>
          </a:ln>
        </p:spPr>
        <p:txBody>
          <a:bodyPr wrap="square" lIns="0" tIns="0" rIns="0" bIns="0" rtlCol="0"/>
          <a:lstStyle/>
          <a:p>
            <a:pPr marL="0" marR="0" lvl="0" indent="0" algn="l" defTabSz="1108984" rtl="0" eaLnBrk="1" fontAlgn="auto" latinLnBrk="0" hangingPunct="1">
              <a:lnSpc>
                <a:spcPct val="100000"/>
              </a:lnSpc>
              <a:spcBef>
                <a:spcPts val="0"/>
              </a:spcBef>
              <a:spcAft>
                <a:spcPts val="0"/>
              </a:spcAft>
              <a:buClrTx/>
              <a:buSzTx/>
              <a:buFontTx/>
              <a:buNone/>
              <a:tabLst/>
              <a:defRPr/>
            </a:pPr>
            <a:endParaRPr kumimoji="0" sz="218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F5CB67B4-F2D6-4A35-9B0B-303CA8EF23C2}"/>
              </a:ext>
            </a:extLst>
          </p:cNvPr>
          <p:cNvSpPr/>
          <p:nvPr userDrawn="1"/>
        </p:nvSpPr>
        <p:spPr>
          <a:xfrm>
            <a:off x="454468" y="12865007"/>
            <a:ext cx="2051464" cy="390876"/>
          </a:xfrm>
          <a:prstGeom prst="rect">
            <a:avLst/>
          </a:prstGeom>
        </p:spPr>
        <p:txBody>
          <a:bodyPr wrap="square">
            <a:spAutoFit/>
          </a:bodyPr>
          <a:lstStyle/>
          <a:p>
            <a:pPr algn="l"/>
            <a:r>
              <a:rPr lang="en-US" sz="1940" b="1" dirty="0">
                <a:solidFill>
                  <a:srgbClr val="002060"/>
                </a:solidFill>
                <a:latin typeface="Century Gothic" panose="020B0502020202020204" pitchFamily="34" charset="0"/>
              </a:rPr>
              <a:t>© HTS3 2021</a:t>
            </a:r>
            <a:r>
              <a:rPr lang="en-US" sz="1940" dirty="0">
                <a:solidFill>
                  <a:srgbClr val="002060"/>
                </a:solidFill>
                <a:latin typeface="Century Gothic"/>
              </a:rPr>
              <a:t>| </a:t>
            </a:r>
            <a:endParaRPr lang="en-US" sz="1940" dirty="0">
              <a:solidFill>
                <a:srgbClr val="002060"/>
              </a:solidFill>
              <a:latin typeface="Century Gothic" panose="020B0502020202020204" pitchFamily="34" charset="0"/>
            </a:endParaRPr>
          </a:p>
        </p:txBody>
      </p:sp>
      <p:sp>
        <p:nvSpPr>
          <p:cNvPr id="9" name="Rectangle 8">
            <a:extLst>
              <a:ext uri="{FF2B5EF4-FFF2-40B4-BE49-F238E27FC236}">
                <a16:creationId xmlns:a16="http://schemas.microsoft.com/office/drawing/2014/main" id="{29F0FFF1-8218-4A23-AB70-5DF3F2B840C1}"/>
              </a:ext>
            </a:extLst>
          </p:cNvPr>
          <p:cNvSpPr/>
          <p:nvPr userDrawn="1"/>
        </p:nvSpPr>
        <p:spPr>
          <a:xfrm>
            <a:off x="2025846" y="12865007"/>
            <a:ext cx="1183154" cy="390876"/>
          </a:xfrm>
          <a:prstGeom prst="rect">
            <a:avLst/>
          </a:prstGeom>
        </p:spPr>
        <p:txBody>
          <a:bodyPr wrap="square">
            <a:spAutoFit/>
          </a:bodyPr>
          <a:lstStyle/>
          <a:p>
            <a:fld id="{DAE95F93-B224-4531-A589-0A07A0C9F5B0}" type="slidenum">
              <a:rPr lang="en-US" sz="1940" b="1" smtClean="0">
                <a:solidFill>
                  <a:srgbClr val="002060"/>
                </a:solidFill>
                <a:latin typeface="Century Gothic" panose="020B0502020202020204" pitchFamily="34" charset="0"/>
              </a:rPr>
              <a:pPr/>
              <a:t>‹#›</a:t>
            </a:fld>
            <a:endParaRPr lang="en-US" sz="5215"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3588726651"/>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ctr" defTabSz="1088372" rtl="0" eaLnBrk="1" latinLnBrk="0" hangingPunct="1">
        <a:spcBef>
          <a:spcPct val="0"/>
        </a:spcBef>
        <a:buNone/>
        <a:defRPr sz="6598" kern="1200" cap="small" baseline="0">
          <a:solidFill>
            <a:schemeClr val="tx1"/>
          </a:solidFill>
          <a:latin typeface="Roboto Light"/>
          <a:ea typeface="+mj-ea"/>
          <a:cs typeface="Roboto Light"/>
        </a:defRPr>
      </a:lvl1pPr>
    </p:titleStyle>
    <p:bodyStyle>
      <a:lvl1pPr marL="816279" indent="-816279" algn="l" defTabSz="1088372" rtl="0" eaLnBrk="1" latinLnBrk="0" hangingPunct="1">
        <a:spcBef>
          <a:spcPct val="20000"/>
        </a:spcBef>
        <a:buFont typeface="Arial"/>
        <a:buChar char="•"/>
        <a:defRPr sz="4800" kern="1200">
          <a:solidFill>
            <a:schemeClr val="tx1"/>
          </a:solidFill>
          <a:latin typeface="Roboto Light"/>
          <a:ea typeface="+mn-ea"/>
          <a:cs typeface="Roboto Light"/>
        </a:defRPr>
      </a:lvl1pPr>
      <a:lvl2pPr marL="1768602" indent="-680230" algn="l" defTabSz="1088372" rtl="0" eaLnBrk="1" latinLnBrk="0" hangingPunct="1">
        <a:spcBef>
          <a:spcPct val="20000"/>
        </a:spcBef>
        <a:buFont typeface="Arial"/>
        <a:buChar char="–"/>
        <a:defRPr sz="4400" kern="1200">
          <a:solidFill>
            <a:schemeClr val="tx1"/>
          </a:solidFill>
          <a:latin typeface="Roboto Light"/>
          <a:ea typeface="+mn-ea"/>
          <a:cs typeface="Roboto Light"/>
        </a:defRPr>
      </a:lvl2pPr>
      <a:lvl3pPr marL="2720925" indent="-544185" algn="l" defTabSz="1088372" rtl="0" eaLnBrk="1" latinLnBrk="0" hangingPunct="1">
        <a:spcBef>
          <a:spcPct val="20000"/>
        </a:spcBef>
        <a:buFont typeface="Arial"/>
        <a:buChar char="•"/>
        <a:defRPr sz="3600" kern="1200">
          <a:solidFill>
            <a:schemeClr val="tx1"/>
          </a:solidFill>
          <a:latin typeface="Roboto Light"/>
          <a:ea typeface="+mn-ea"/>
          <a:cs typeface="Roboto Light"/>
        </a:defRPr>
      </a:lvl3pPr>
      <a:lvl4pPr marL="3809297" indent="-544185" algn="l" defTabSz="1088372" rtl="0" eaLnBrk="1" latinLnBrk="0" hangingPunct="1">
        <a:spcBef>
          <a:spcPct val="20000"/>
        </a:spcBef>
        <a:buFont typeface="Arial"/>
        <a:buChar char="–"/>
        <a:defRPr sz="2800" kern="1200">
          <a:solidFill>
            <a:schemeClr val="tx1"/>
          </a:solidFill>
          <a:latin typeface="Roboto Light"/>
          <a:ea typeface="+mn-ea"/>
          <a:cs typeface="Roboto Light"/>
        </a:defRPr>
      </a:lvl4pPr>
      <a:lvl5pPr marL="4897668" indent="-544185" algn="l" defTabSz="1088372" rtl="0" eaLnBrk="1" latinLnBrk="0" hangingPunct="1">
        <a:spcBef>
          <a:spcPct val="20000"/>
        </a:spcBef>
        <a:buFont typeface="Arial"/>
        <a:buChar char="»"/>
        <a:defRPr sz="2800" kern="1200">
          <a:solidFill>
            <a:schemeClr val="tx1"/>
          </a:solidFill>
          <a:latin typeface="Roboto Light"/>
          <a:ea typeface="+mn-ea"/>
          <a:cs typeface="Roboto Light"/>
        </a:defRPr>
      </a:lvl5pPr>
      <a:lvl6pPr marL="5986039" indent="-544185" algn="l" defTabSz="1088372" rtl="0" eaLnBrk="1" latinLnBrk="0" hangingPunct="1">
        <a:spcBef>
          <a:spcPct val="20000"/>
        </a:spcBef>
        <a:buFont typeface="Arial"/>
        <a:buChar char="•"/>
        <a:defRPr sz="4800" kern="1200">
          <a:solidFill>
            <a:schemeClr val="tx1"/>
          </a:solidFill>
          <a:latin typeface="+mn-lt"/>
          <a:ea typeface="+mn-ea"/>
          <a:cs typeface="+mn-cs"/>
        </a:defRPr>
      </a:lvl6pPr>
      <a:lvl7pPr marL="7074409" indent="-544185" algn="l" defTabSz="1088372" rtl="0" eaLnBrk="1" latinLnBrk="0" hangingPunct="1">
        <a:spcBef>
          <a:spcPct val="20000"/>
        </a:spcBef>
        <a:buFont typeface="Arial"/>
        <a:buChar char="•"/>
        <a:defRPr sz="4800" kern="1200">
          <a:solidFill>
            <a:schemeClr val="tx1"/>
          </a:solidFill>
          <a:latin typeface="+mn-lt"/>
          <a:ea typeface="+mn-ea"/>
          <a:cs typeface="+mn-cs"/>
        </a:defRPr>
      </a:lvl7pPr>
      <a:lvl8pPr marL="8162781" indent="-544185" algn="l" defTabSz="1088372" rtl="0" eaLnBrk="1" latinLnBrk="0" hangingPunct="1">
        <a:spcBef>
          <a:spcPct val="20000"/>
        </a:spcBef>
        <a:buFont typeface="Arial"/>
        <a:buChar char="•"/>
        <a:defRPr sz="4800" kern="1200">
          <a:solidFill>
            <a:schemeClr val="tx1"/>
          </a:solidFill>
          <a:latin typeface="+mn-lt"/>
          <a:ea typeface="+mn-ea"/>
          <a:cs typeface="+mn-cs"/>
        </a:defRPr>
      </a:lvl8pPr>
      <a:lvl9pPr marL="9251151" indent="-544185" algn="l" defTabSz="1088372"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8372" rtl="0" eaLnBrk="1" latinLnBrk="0" hangingPunct="1">
        <a:defRPr sz="4299" kern="1200">
          <a:solidFill>
            <a:schemeClr val="tx1"/>
          </a:solidFill>
          <a:latin typeface="+mn-lt"/>
          <a:ea typeface="+mn-ea"/>
          <a:cs typeface="+mn-cs"/>
        </a:defRPr>
      </a:lvl1pPr>
      <a:lvl2pPr marL="1088372" algn="l" defTabSz="1088372" rtl="0" eaLnBrk="1" latinLnBrk="0" hangingPunct="1">
        <a:defRPr sz="4299" kern="1200">
          <a:solidFill>
            <a:schemeClr val="tx1"/>
          </a:solidFill>
          <a:latin typeface="+mn-lt"/>
          <a:ea typeface="+mn-ea"/>
          <a:cs typeface="+mn-cs"/>
        </a:defRPr>
      </a:lvl2pPr>
      <a:lvl3pPr marL="2176741" algn="l" defTabSz="1088372" rtl="0" eaLnBrk="1" latinLnBrk="0" hangingPunct="1">
        <a:defRPr sz="4299" kern="1200">
          <a:solidFill>
            <a:schemeClr val="tx1"/>
          </a:solidFill>
          <a:latin typeface="+mn-lt"/>
          <a:ea typeface="+mn-ea"/>
          <a:cs typeface="+mn-cs"/>
        </a:defRPr>
      </a:lvl3pPr>
      <a:lvl4pPr marL="3265112" algn="l" defTabSz="1088372" rtl="0" eaLnBrk="1" latinLnBrk="0" hangingPunct="1">
        <a:defRPr sz="4299" kern="1200">
          <a:solidFill>
            <a:schemeClr val="tx1"/>
          </a:solidFill>
          <a:latin typeface="+mn-lt"/>
          <a:ea typeface="+mn-ea"/>
          <a:cs typeface="+mn-cs"/>
        </a:defRPr>
      </a:lvl4pPr>
      <a:lvl5pPr marL="4353484" algn="l" defTabSz="1088372" rtl="0" eaLnBrk="1" latinLnBrk="0" hangingPunct="1">
        <a:defRPr sz="4299" kern="1200">
          <a:solidFill>
            <a:schemeClr val="tx1"/>
          </a:solidFill>
          <a:latin typeface="+mn-lt"/>
          <a:ea typeface="+mn-ea"/>
          <a:cs typeface="+mn-cs"/>
        </a:defRPr>
      </a:lvl5pPr>
      <a:lvl6pPr marL="5441853" algn="l" defTabSz="1088372" rtl="0" eaLnBrk="1" latinLnBrk="0" hangingPunct="1">
        <a:defRPr sz="4299" kern="1200">
          <a:solidFill>
            <a:schemeClr val="tx1"/>
          </a:solidFill>
          <a:latin typeface="+mn-lt"/>
          <a:ea typeface="+mn-ea"/>
          <a:cs typeface="+mn-cs"/>
        </a:defRPr>
      </a:lvl6pPr>
      <a:lvl7pPr marL="6530225" algn="l" defTabSz="1088372" rtl="0" eaLnBrk="1" latinLnBrk="0" hangingPunct="1">
        <a:defRPr sz="4299" kern="1200">
          <a:solidFill>
            <a:schemeClr val="tx1"/>
          </a:solidFill>
          <a:latin typeface="+mn-lt"/>
          <a:ea typeface="+mn-ea"/>
          <a:cs typeface="+mn-cs"/>
        </a:defRPr>
      </a:lvl7pPr>
      <a:lvl8pPr marL="7618595" algn="l" defTabSz="1088372" rtl="0" eaLnBrk="1" latinLnBrk="0" hangingPunct="1">
        <a:defRPr sz="4299" kern="1200">
          <a:solidFill>
            <a:schemeClr val="tx1"/>
          </a:solidFill>
          <a:latin typeface="+mn-lt"/>
          <a:ea typeface="+mn-ea"/>
          <a:cs typeface="+mn-cs"/>
        </a:defRPr>
      </a:lvl8pPr>
      <a:lvl9pPr marL="8706967" algn="l" defTabSz="1088372" rtl="0" eaLnBrk="1" latinLnBrk="0" hangingPunct="1">
        <a:defRPr sz="42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619" y="730251"/>
            <a:ext cx="21033938"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619" y="3651250"/>
            <a:ext cx="21033938"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618" y="12712701"/>
            <a:ext cx="5487114"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E1362280-17FD-43EE-8400-538163668DA1}" type="datetimeFigureOut">
              <a:rPr lang="en-US" smtClean="0"/>
              <a:t>10/13/2021</a:t>
            </a:fld>
            <a:endParaRPr lang="en-US" dirty="0"/>
          </a:p>
        </p:txBody>
      </p:sp>
      <p:sp>
        <p:nvSpPr>
          <p:cNvPr id="5" name="Footer Placeholder 4"/>
          <p:cNvSpPr>
            <a:spLocks noGrp="1"/>
          </p:cNvSpPr>
          <p:nvPr>
            <p:ph type="ftr" sz="quarter" idx="3"/>
          </p:nvPr>
        </p:nvSpPr>
        <p:spPr>
          <a:xfrm>
            <a:off x="8078252" y="12712701"/>
            <a:ext cx="8230672"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3443" y="12712701"/>
            <a:ext cx="5487114"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C3CB49A5-7883-48E2-B7E0-DA6ACF41053F}" type="slidenum">
              <a:rPr lang="en-US" smtClean="0"/>
              <a:t>‹#›</a:t>
            </a:fld>
            <a:endParaRPr lang="en-US" dirty="0"/>
          </a:p>
        </p:txBody>
      </p:sp>
    </p:spTree>
    <p:extLst>
      <p:ext uri="{BB962C8B-B14F-4D97-AF65-F5344CB8AC3E}">
        <p14:creationId xmlns:p14="http://schemas.microsoft.com/office/powerpoint/2010/main" val="115472991"/>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 id="2147483851" r:id="rId18"/>
    <p:sldLayoutId id="2147483852" r:id="rId19"/>
    <p:sldLayoutId id="2147483853" r:id="rId20"/>
    <p:sldLayoutId id="2147483854" r:id="rId21"/>
    <p:sldLayoutId id="2147483855" r:id="rId22"/>
    <p:sldLayoutId id="2147483856" r:id="rId23"/>
    <p:sldLayoutId id="2147483857" r:id="rId24"/>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hyperlink" Target="https://open.spotify.com/track/1L8L3B8BY9SzcJUC8TCSi4?si=d1019bd25c2b47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7.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hyperlink" Target="https://mtpin.org/swbqip/" TargetMode="External"/><Relationship Id="rId2" Type="http://schemas.openxmlformats.org/officeDocument/2006/relationships/hyperlink" Target="mailto:swbqip21@googlegroups.com" TargetMode="Externa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15"/>
          <p:cNvSpPr>
            <a:spLocks noChangeArrowheads="1"/>
          </p:cNvSpPr>
          <p:nvPr/>
        </p:nvSpPr>
        <p:spPr bwMode="auto">
          <a:xfrm>
            <a:off x="695268" y="4371682"/>
            <a:ext cx="23921546" cy="7632859"/>
          </a:xfrm>
          <a:prstGeom prst="rect">
            <a:avLst/>
          </a:prstGeom>
          <a:noFill/>
          <a:ln>
            <a:noFill/>
          </a:ln>
          <a:effectLst/>
        </p:spPr>
        <p:txBody>
          <a:bodyPr vert="horz" wrap="square" lIns="0" tIns="0" rIns="0" bIns="0" numCol="1" anchor="ctr" anchorCtr="0" compatLnSpc="1">
            <a:prstTxWarp prst="textNoShape">
              <a:avLst/>
            </a:prstTxWarp>
            <a:spAutoFit/>
          </a:bodyPr>
          <a:lstStyle/>
          <a:p>
            <a:pPr algn="ctr" defTabSz="1828800" eaLnBrk="0" fontAlgn="base" hangingPunct="0">
              <a:spcBef>
                <a:spcPct val="0"/>
              </a:spcBef>
              <a:spcAft>
                <a:spcPct val="0"/>
              </a:spcAft>
            </a:pPr>
            <a:r>
              <a:rPr lang="en-US" altLang="en-US" sz="9600" i="1" dirty="0">
                <a:solidFill>
                  <a:srgbClr val="FFFFFF"/>
                </a:solidFill>
                <a:latin typeface="Avenir Next LT Pro"/>
              </a:rPr>
              <a:t>Swing Bed Quality Improvement Project</a:t>
            </a:r>
          </a:p>
          <a:p>
            <a:pPr algn="ctr" defTabSz="1828800" eaLnBrk="0" fontAlgn="base" hangingPunct="0">
              <a:spcBef>
                <a:spcPct val="0"/>
              </a:spcBef>
              <a:spcAft>
                <a:spcPct val="0"/>
              </a:spcAft>
            </a:pPr>
            <a:r>
              <a:rPr lang="en-US" altLang="en-US" sz="8800" i="1" dirty="0">
                <a:solidFill>
                  <a:srgbClr val="E35205">
                    <a:lumMod val="60000"/>
                    <a:lumOff val="40000"/>
                  </a:srgbClr>
                </a:solidFill>
                <a:latin typeface="Avenir Next LT Pro"/>
              </a:rPr>
              <a:t>User Group Call</a:t>
            </a:r>
          </a:p>
          <a:p>
            <a:pPr algn="ctr" defTabSz="1828800" eaLnBrk="0" fontAlgn="base" hangingPunct="0">
              <a:spcBef>
                <a:spcPct val="0"/>
              </a:spcBef>
              <a:spcAft>
                <a:spcPct val="0"/>
              </a:spcAft>
            </a:pPr>
            <a:endParaRPr lang="en-US" altLang="en-US" sz="8800" i="1" dirty="0">
              <a:solidFill>
                <a:srgbClr val="E35205">
                  <a:lumMod val="60000"/>
                  <a:lumOff val="40000"/>
                </a:srgbClr>
              </a:solidFill>
              <a:latin typeface="Avenir Next LT Pro"/>
            </a:endParaRPr>
          </a:p>
          <a:p>
            <a:pPr algn="ctr" defTabSz="1828800" eaLnBrk="0" fontAlgn="base" hangingPunct="0">
              <a:spcBef>
                <a:spcPct val="0"/>
              </a:spcBef>
              <a:spcAft>
                <a:spcPct val="0"/>
              </a:spcAft>
            </a:pPr>
            <a:r>
              <a:rPr lang="en-US" altLang="en-US" sz="8800" i="1" dirty="0">
                <a:solidFill>
                  <a:srgbClr val="E35205">
                    <a:lumMod val="60000"/>
                    <a:lumOff val="40000"/>
                  </a:srgbClr>
                </a:solidFill>
                <a:latin typeface="Avenir Next LT Pro"/>
              </a:rPr>
              <a:t>Choice of Post-Acute Providers</a:t>
            </a:r>
          </a:p>
          <a:p>
            <a:pPr algn="ctr" defTabSz="1828800" eaLnBrk="0" fontAlgn="base" hangingPunct="0">
              <a:spcBef>
                <a:spcPct val="0"/>
              </a:spcBef>
              <a:spcAft>
                <a:spcPct val="0"/>
              </a:spcAft>
            </a:pPr>
            <a:endParaRPr lang="en-US" altLang="en-US" sz="6800" i="1" dirty="0">
              <a:solidFill>
                <a:srgbClr val="FFFFFF"/>
              </a:solidFill>
              <a:latin typeface="Avenir Next LT Pro"/>
            </a:endParaRPr>
          </a:p>
          <a:p>
            <a:pPr algn="ctr" defTabSz="1828800" eaLnBrk="0" fontAlgn="base" hangingPunct="0">
              <a:spcBef>
                <a:spcPct val="0"/>
              </a:spcBef>
              <a:spcAft>
                <a:spcPct val="0"/>
              </a:spcAft>
            </a:pPr>
            <a:r>
              <a:rPr lang="en-US" altLang="en-US" sz="6800" i="1">
                <a:solidFill>
                  <a:srgbClr val="FFFFFF"/>
                </a:solidFill>
                <a:latin typeface="Avenir Next LT Pro"/>
              </a:rPr>
              <a:t>October </a:t>
            </a:r>
            <a:r>
              <a:rPr lang="en-US" altLang="en-US" sz="6800" i="1" smtClean="0">
                <a:solidFill>
                  <a:srgbClr val="FFFFFF"/>
                </a:solidFill>
                <a:latin typeface="Avenir Next LT Pro"/>
              </a:rPr>
              <a:t>15, </a:t>
            </a:r>
            <a:r>
              <a:rPr lang="en-US" altLang="en-US" sz="6800" i="1" dirty="0">
                <a:solidFill>
                  <a:srgbClr val="FFFFFF"/>
                </a:solidFill>
                <a:latin typeface="Avenir Next LT Pro"/>
              </a:rPr>
              <a:t>2021</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32787" y="2586056"/>
            <a:ext cx="2449904" cy="1539404"/>
          </a:xfrm>
          <a:prstGeom prst="rect">
            <a:avLst/>
          </a:prstGeom>
        </p:spPr>
      </p:pic>
      <p:sp>
        <p:nvSpPr>
          <p:cNvPr id="4" name="TextBox 3"/>
          <p:cNvSpPr txBox="1"/>
          <p:nvPr/>
        </p:nvSpPr>
        <p:spPr>
          <a:xfrm>
            <a:off x="695267" y="11234057"/>
            <a:ext cx="7769463" cy="2077492"/>
          </a:xfrm>
          <a:prstGeom prst="rect">
            <a:avLst/>
          </a:prstGeom>
          <a:noFill/>
        </p:spPr>
        <p:txBody>
          <a:bodyPr wrap="square" rtlCol="0">
            <a:spAutoFit/>
          </a:bodyPr>
          <a:lstStyle/>
          <a:p>
            <a:r>
              <a:rPr lang="en-US" dirty="0" smtClean="0">
                <a:hlinkClick r:id="rId4"/>
              </a:rPr>
              <a:t>Welcome!  We will begin shortly while everyone gets logged in!</a:t>
            </a:r>
            <a:endParaRPr lang="en-US" dirty="0"/>
          </a:p>
        </p:txBody>
      </p:sp>
    </p:spTree>
    <p:extLst>
      <p:ext uri="{BB962C8B-B14F-4D97-AF65-F5344CB8AC3E}">
        <p14:creationId xmlns:p14="http://schemas.microsoft.com/office/powerpoint/2010/main" val="3567354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500"/>
                                        <p:tgtEl>
                                          <p:spTgt spid="10">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fade">
                                      <p:cBhvr>
                                        <p:cTn id="15" dur="500"/>
                                        <p:tgtEl>
                                          <p:spTgt spid="10">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animEffect transition="in" filter="fade">
                                      <p:cBhvr>
                                        <p:cTn id="19"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Content Placeholder 6"/>
          <p:cNvSpPr>
            <a:spLocks noGrp="1"/>
          </p:cNvSpPr>
          <p:nvPr>
            <p:ph idx="4294967295"/>
          </p:nvPr>
        </p:nvSpPr>
        <p:spPr>
          <a:xfrm>
            <a:off x="1219358" y="1647828"/>
            <a:ext cx="21948458" cy="10667998"/>
          </a:xfrm>
          <a:prstGeom prst="rect">
            <a:avLst/>
          </a:prstGeom>
        </p:spPr>
        <p:txBody>
          <a:bodyPr>
            <a:noAutofit/>
          </a:bodyPr>
          <a:lstStyle/>
          <a:p>
            <a:pPr marL="0" indent="0">
              <a:lnSpc>
                <a:spcPts val="3123"/>
              </a:lnSpc>
              <a:spcBef>
                <a:spcPts val="115"/>
              </a:spcBef>
              <a:buNone/>
            </a:pPr>
            <a:r>
              <a:rPr lang="en-US" sz="4000" spc="-6" dirty="0">
                <a:solidFill>
                  <a:schemeClr val="tx1">
                    <a:lumMod val="50000"/>
                  </a:schemeClr>
                </a:solidFill>
                <a:latin typeface="+mj-lt"/>
                <a:cs typeface="Arial"/>
              </a:rPr>
              <a:t>C-1620  §483.21(b) Comprehensive care</a:t>
            </a:r>
            <a:r>
              <a:rPr lang="en-US" sz="4000" spc="-55" dirty="0">
                <a:solidFill>
                  <a:schemeClr val="tx1">
                    <a:lumMod val="50000"/>
                  </a:schemeClr>
                </a:solidFill>
                <a:latin typeface="+mj-lt"/>
                <a:cs typeface="Arial"/>
              </a:rPr>
              <a:t> </a:t>
            </a:r>
            <a:r>
              <a:rPr lang="en-US" sz="4000" dirty="0">
                <a:solidFill>
                  <a:schemeClr val="tx1">
                    <a:lumMod val="50000"/>
                  </a:schemeClr>
                </a:solidFill>
                <a:latin typeface="+mj-lt"/>
                <a:cs typeface="Arial"/>
              </a:rPr>
              <a:t>plans</a:t>
            </a:r>
          </a:p>
          <a:p>
            <a:pPr marL="0" indent="0">
              <a:lnSpc>
                <a:spcPts val="3123"/>
              </a:lnSpc>
              <a:spcBef>
                <a:spcPts val="115"/>
              </a:spcBef>
              <a:buNone/>
            </a:pPr>
            <a:endParaRPr lang="en-US" sz="4000" dirty="0">
              <a:solidFill>
                <a:schemeClr val="tx1">
                  <a:lumMod val="50000"/>
                </a:schemeClr>
              </a:solidFill>
              <a:latin typeface="+mj-lt"/>
              <a:cs typeface="Arial"/>
            </a:endParaRPr>
          </a:p>
          <a:p>
            <a:pPr marL="514350" marR="214866" indent="-514350">
              <a:lnSpc>
                <a:spcPct val="79800"/>
              </a:lnSpc>
              <a:spcBef>
                <a:spcPts val="631"/>
              </a:spcBef>
              <a:buAutoNum type="arabicParenBoth"/>
            </a:pPr>
            <a:r>
              <a:rPr lang="en-US" sz="4000" spc="-6" dirty="0">
                <a:solidFill>
                  <a:schemeClr val="tx1">
                    <a:lumMod val="50000"/>
                  </a:schemeClr>
                </a:solidFill>
                <a:latin typeface="+mj-lt"/>
                <a:cs typeface="Arial"/>
              </a:rPr>
              <a:t>The facility must develop and implement a </a:t>
            </a:r>
            <a:r>
              <a:rPr lang="en-US" sz="4000" b="1" spc="-6" dirty="0">
                <a:solidFill>
                  <a:schemeClr val="tx1">
                    <a:lumMod val="50000"/>
                  </a:schemeClr>
                </a:solidFill>
                <a:latin typeface="+mj-lt"/>
                <a:cs typeface="Arial"/>
              </a:rPr>
              <a:t>comprehensive person-centered care plan for each resident</a:t>
            </a:r>
            <a:r>
              <a:rPr lang="en-US" sz="4000" spc="-6" dirty="0">
                <a:solidFill>
                  <a:schemeClr val="tx1">
                    <a:lumMod val="50000"/>
                  </a:schemeClr>
                </a:solidFill>
                <a:latin typeface="+mj-lt"/>
                <a:cs typeface="Arial"/>
              </a:rPr>
              <a:t>, consistent with the resident </a:t>
            </a:r>
            <a:r>
              <a:rPr lang="en-US" sz="4000" dirty="0">
                <a:solidFill>
                  <a:schemeClr val="tx1">
                    <a:lumMod val="50000"/>
                  </a:schemeClr>
                </a:solidFill>
                <a:latin typeface="+mj-lt"/>
                <a:cs typeface="Arial"/>
              </a:rPr>
              <a:t>rights </a:t>
            </a:r>
            <a:r>
              <a:rPr lang="en-US" sz="4000" spc="-6" dirty="0">
                <a:solidFill>
                  <a:schemeClr val="tx1">
                    <a:lumMod val="50000"/>
                  </a:schemeClr>
                </a:solidFill>
                <a:latin typeface="+mj-lt"/>
                <a:cs typeface="Arial"/>
              </a:rPr>
              <a:t>set  forth </a:t>
            </a:r>
            <a:r>
              <a:rPr lang="en-US" sz="4000" dirty="0">
                <a:solidFill>
                  <a:schemeClr val="tx1">
                    <a:lumMod val="50000"/>
                  </a:schemeClr>
                </a:solidFill>
                <a:latin typeface="+mj-lt"/>
                <a:cs typeface="Arial"/>
              </a:rPr>
              <a:t>at </a:t>
            </a:r>
            <a:r>
              <a:rPr lang="en-US" sz="4000" spc="-6" dirty="0">
                <a:solidFill>
                  <a:schemeClr val="tx1">
                    <a:lumMod val="50000"/>
                  </a:schemeClr>
                </a:solidFill>
                <a:latin typeface="+mj-lt"/>
                <a:cs typeface="Arial"/>
              </a:rPr>
              <a:t>§483.10(c)(2) and §483.10(c)(3), that includes measurable objectives and timeframes to meet a resident's medical, nursing, and mental  and psychosocial needs that are identified in the comprehensive assessment. The comprehensive care plan must describe the</a:t>
            </a:r>
            <a:r>
              <a:rPr lang="en-US" sz="4000" spc="6" dirty="0">
                <a:solidFill>
                  <a:schemeClr val="tx1">
                    <a:lumMod val="50000"/>
                  </a:schemeClr>
                </a:solidFill>
                <a:latin typeface="+mj-lt"/>
                <a:cs typeface="Arial"/>
              </a:rPr>
              <a:t> </a:t>
            </a:r>
            <a:r>
              <a:rPr lang="en-US" sz="4000" dirty="0">
                <a:solidFill>
                  <a:schemeClr val="tx1">
                    <a:lumMod val="50000"/>
                  </a:schemeClr>
                </a:solidFill>
                <a:latin typeface="+mj-lt"/>
                <a:cs typeface="Arial"/>
              </a:rPr>
              <a:t>following:</a:t>
            </a:r>
          </a:p>
          <a:p>
            <a:pPr marL="15403" marR="482870">
              <a:lnSpc>
                <a:spcPct val="79800"/>
              </a:lnSpc>
              <a:spcBef>
                <a:spcPts val="6"/>
              </a:spcBef>
              <a:buAutoNum type="romanLcParenBoth"/>
              <a:tabLst>
                <a:tab pos="393535" algn="l"/>
              </a:tabLst>
            </a:pPr>
            <a:endParaRPr lang="en-US" sz="4000" spc="-6" dirty="0">
              <a:solidFill>
                <a:schemeClr val="tx1">
                  <a:lumMod val="50000"/>
                </a:schemeClr>
              </a:solidFill>
              <a:latin typeface="+mj-lt"/>
              <a:cs typeface="Arial"/>
            </a:endParaRPr>
          </a:p>
          <a:p>
            <a:pPr marL="15403" marR="482870">
              <a:lnSpc>
                <a:spcPct val="79800"/>
              </a:lnSpc>
              <a:spcBef>
                <a:spcPts val="6"/>
              </a:spcBef>
              <a:buAutoNum type="romanLcParenBoth"/>
              <a:tabLst>
                <a:tab pos="393535" algn="l"/>
              </a:tabLst>
            </a:pPr>
            <a:r>
              <a:rPr lang="en-US" sz="4000" spc="-6" dirty="0">
                <a:solidFill>
                  <a:schemeClr val="tx1">
                    <a:lumMod val="50000"/>
                  </a:schemeClr>
                </a:solidFill>
                <a:latin typeface="+mj-lt"/>
                <a:cs typeface="Arial"/>
              </a:rPr>
              <a:t>The services that are to be furnished </a:t>
            </a:r>
            <a:r>
              <a:rPr lang="en-US" sz="4000" spc="-12" dirty="0">
                <a:solidFill>
                  <a:schemeClr val="tx1">
                    <a:lumMod val="50000"/>
                  </a:schemeClr>
                </a:solidFill>
                <a:latin typeface="+mj-lt"/>
                <a:cs typeface="Arial"/>
              </a:rPr>
              <a:t>to </a:t>
            </a:r>
            <a:r>
              <a:rPr lang="en-US" sz="4000" spc="-6" dirty="0">
                <a:solidFill>
                  <a:schemeClr val="tx1">
                    <a:lumMod val="50000"/>
                  </a:schemeClr>
                </a:solidFill>
                <a:latin typeface="+mj-lt"/>
                <a:cs typeface="Arial"/>
              </a:rPr>
              <a:t>attain or maintain the resident's highest practicable physical, mental, and </a:t>
            </a:r>
            <a:r>
              <a:rPr lang="en-US" sz="4000" dirty="0">
                <a:solidFill>
                  <a:schemeClr val="tx1">
                    <a:lumMod val="50000"/>
                  </a:schemeClr>
                </a:solidFill>
                <a:latin typeface="+mj-lt"/>
                <a:cs typeface="Arial"/>
              </a:rPr>
              <a:t>psychosocial </a:t>
            </a:r>
            <a:r>
              <a:rPr lang="en-US" sz="4000" spc="-6" dirty="0">
                <a:solidFill>
                  <a:schemeClr val="tx1">
                    <a:lumMod val="50000"/>
                  </a:schemeClr>
                </a:solidFill>
                <a:latin typeface="+mj-lt"/>
                <a:cs typeface="Arial"/>
              </a:rPr>
              <a:t>well-being as  required under §483.24, §483.25, or §483.40; and</a:t>
            </a:r>
            <a:endParaRPr lang="en-US" sz="4000" dirty="0">
              <a:solidFill>
                <a:schemeClr val="tx1">
                  <a:lumMod val="50000"/>
                </a:schemeClr>
              </a:solidFill>
              <a:latin typeface="+mj-lt"/>
              <a:cs typeface="Times New Roman"/>
            </a:endParaRPr>
          </a:p>
          <a:p>
            <a:pPr marL="15403" marR="86254">
              <a:lnSpc>
                <a:spcPct val="79800"/>
              </a:lnSpc>
              <a:buAutoNum type="romanLcParenBoth"/>
              <a:tabLst>
                <a:tab pos="454376" algn="l"/>
              </a:tabLst>
            </a:pPr>
            <a:endParaRPr lang="en-US" sz="4000" spc="-6" dirty="0">
              <a:solidFill>
                <a:schemeClr val="tx1">
                  <a:lumMod val="50000"/>
                </a:schemeClr>
              </a:solidFill>
              <a:latin typeface="+mj-lt"/>
              <a:cs typeface="Arial"/>
            </a:endParaRPr>
          </a:p>
          <a:p>
            <a:pPr marL="15403" marR="86254">
              <a:lnSpc>
                <a:spcPct val="79800"/>
              </a:lnSpc>
              <a:buAutoNum type="romanLcParenBoth"/>
              <a:tabLst>
                <a:tab pos="454376" algn="l"/>
              </a:tabLst>
            </a:pPr>
            <a:r>
              <a:rPr lang="en-US" sz="4000" spc="-6" dirty="0">
                <a:solidFill>
                  <a:schemeClr val="tx1">
                    <a:lumMod val="50000"/>
                  </a:schemeClr>
                </a:solidFill>
                <a:latin typeface="+mj-lt"/>
                <a:cs typeface="Arial"/>
              </a:rPr>
              <a:t>Any services that would otherwise be required under §483.24, §483.25, or §483.40 but are not provided due to the resident's exercise of rights under §483.10, including the right </a:t>
            </a:r>
            <a:r>
              <a:rPr lang="en-US" sz="4000" spc="-12" dirty="0">
                <a:solidFill>
                  <a:schemeClr val="tx1">
                    <a:lumMod val="50000"/>
                  </a:schemeClr>
                </a:solidFill>
                <a:latin typeface="+mj-lt"/>
                <a:cs typeface="Arial"/>
              </a:rPr>
              <a:t>to </a:t>
            </a:r>
            <a:r>
              <a:rPr lang="en-US" sz="4000" spc="-6" dirty="0">
                <a:solidFill>
                  <a:schemeClr val="tx1">
                    <a:lumMod val="50000"/>
                  </a:schemeClr>
                </a:solidFill>
                <a:latin typeface="+mj-lt"/>
                <a:cs typeface="Arial"/>
              </a:rPr>
              <a:t>refuse treatment under</a:t>
            </a:r>
            <a:r>
              <a:rPr lang="en-US" sz="4000" spc="30" dirty="0">
                <a:solidFill>
                  <a:schemeClr val="tx1">
                    <a:lumMod val="50000"/>
                  </a:schemeClr>
                </a:solidFill>
                <a:latin typeface="+mj-lt"/>
                <a:cs typeface="Arial"/>
              </a:rPr>
              <a:t> </a:t>
            </a:r>
            <a:r>
              <a:rPr lang="en-US" sz="4000" spc="-6" dirty="0">
                <a:solidFill>
                  <a:schemeClr val="tx1">
                    <a:lumMod val="50000"/>
                  </a:schemeClr>
                </a:solidFill>
                <a:latin typeface="+mj-lt"/>
                <a:cs typeface="Arial"/>
              </a:rPr>
              <a:t>§483.10(c)(6).</a:t>
            </a:r>
            <a:endParaRPr lang="en-US" sz="4000" dirty="0">
              <a:solidFill>
                <a:schemeClr val="tx1">
                  <a:lumMod val="50000"/>
                </a:schemeClr>
              </a:solidFill>
              <a:latin typeface="+mj-lt"/>
              <a:cs typeface="Times New Roman"/>
            </a:endParaRPr>
          </a:p>
          <a:p>
            <a:pPr marL="15403" marR="86254">
              <a:lnSpc>
                <a:spcPct val="79800"/>
              </a:lnSpc>
              <a:buAutoNum type="romanLcParenBoth"/>
              <a:tabLst>
                <a:tab pos="454376" algn="l"/>
              </a:tabLst>
            </a:pPr>
            <a:endParaRPr lang="en-US" sz="4000" spc="-6" dirty="0">
              <a:solidFill>
                <a:schemeClr val="tx1">
                  <a:lumMod val="50000"/>
                </a:schemeClr>
              </a:solidFill>
              <a:latin typeface="+mj-lt"/>
              <a:cs typeface="Times New Roman"/>
            </a:endParaRPr>
          </a:p>
          <a:p>
            <a:pPr marL="15403" marR="86254">
              <a:lnSpc>
                <a:spcPct val="79800"/>
              </a:lnSpc>
              <a:buAutoNum type="romanLcParenBoth"/>
              <a:tabLst>
                <a:tab pos="454376" algn="l"/>
              </a:tabLst>
            </a:pPr>
            <a:r>
              <a:rPr lang="en-US" sz="4000" spc="-6" dirty="0">
                <a:solidFill>
                  <a:schemeClr val="tx1">
                    <a:lumMod val="50000"/>
                  </a:schemeClr>
                </a:solidFill>
                <a:latin typeface="+mj-lt"/>
                <a:cs typeface="Arial"/>
              </a:rPr>
              <a:t> Any specialized services or specialized rehabilitative services the nursing facility will provide as a result of </a:t>
            </a:r>
            <a:r>
              <a:rPr lang="en-US" sz="4000" spc="-36" dirty="0">
                <a:solidFill>
                  <a:schemeClr val="tx1">
                    <a:lumMod val="50000"/>
                  </a:schemeClr>
                </a:solidFill>
                <a:latin typeface="+mj-lt"/>
                <a:cs typeface="Arial"/>
              </a:rPr>
              <a:t>PASARR </a:t>
            </a:r>
            <a:r>
              <a:rPr lang="en-US" sz="4000" dirty="0">
                <a:solidFill>
                  <a:schemeClr val="tx1">
                    <a:lumMod val="50000"/>
                  </a:schemeClr>
                </a:solidFill>
                <a:latin typeface="+mj-lt"/>
                <a:cs typeface="Arial"/>
              </a:rPr>
              <a:t>recommendations. </a:t>
            </a:r>
            <a:r>
              <a:rPr lang="en-US" sz="4000" spc="-6" dirty="0">
                <a:solidFill>
                  <a:schemeClr val="tx1">
                    <a:lumMod val="50000"/>
                  </a:schemeClr>
                </a:solidFill>
                <a:latin typeface="+mj-lt"/>
                <a:cs typeface="Arial"/>
              </a:rPr>
              <a:t>If a  facility disagrees with the findings of the </a:t>
            </a:r>
            <a:r>
              <a:rPr lang="en-US" sz="4000" spc="-30" dirty="0">
                <a:solidFill>
                  <a:schemeClr val="tx1">
                    <a:lumMod val="50000"/>
                  </a:schemeClr>
                </a:solidFill>
                <a:latin typeface="+mj-lt"/>
                <a:cs typeface="Arial"/>
              </a:rPr>
              <a:t>PASARR, </a:t>
            </a:r>
            <a:r>
              <a:rPr lang="en-US" sz="4000" spc="-6" dirty="0">
                <a:solidFill>
                  <a:schemeClr val="tx1">
                    <a:lumMod val="50000"/>
                  </a:schemeClr>
                </a:solidFill>
                <a:latin typeface="+mj-lt"/>
                <a:cs typeface="Arial"/>
              </a:rPr>
              <a:t>it must indicate its rationale in the resident's medical</a:t>
            </a:r>
            <a:r>
              <a:rPr lang="en-US" sz="4000" spc="6" dirty="0">
                <a:solidFill>
                  <a:schemeClr val="tx1">
                    <a:lumMod val="50000"/>
                  </a:schemeClr>
                </a:solidFill>
                <a:latin typeface="+mj-lt"/>
                <a:cs typeface="Arial"/>
              </a:rPr>
              <a:t> </a:t>
            </a:r>
            <a:r>
              <a:rPr lang="en-US" sz="4000" spc="-6" dirty="0">
                <a:solidFill>
                  <a:schemeClr val="tx1">
                    <a:lumMod val="50000"/>
                  </a:schemeClr>
                </a:solidFill>
                <a:latin typeface="+mj-lt"/>
                <a:cs typeface="Arial"/>
              </a:rPr>
              <a:t>record</a:t>
            </a:r>
          </a:p>
        </p:txBody>
      </p:sp>
      <p:sp>
        <p:nvSpPr>
          <p:cNvPr id="4" name="Title 1">
            <a:extLst>
              <a:ext uri="{FF2B5EF4-FFF2-40B4-BE49-F238E27FC236}">
                <a16:creationId xmlns:a16="http://schemas.microsoft.com/office/drawing/2014/main" id="{C37B524C-19D4-423D-A58D-4EF3E84826DB}"/>
              </a:ext>
            </a:extLst>
          </p:cNvPr>
          <p:cNvSpPr txBox="1">
            <a:spLocks/>
          </p:cNvSpPr>
          <p:nvPr/>
        </p:nvSpPr>
        <p:spPr>
          <a:xfrm>
            <a:off x="0" y="425454"/>
            <a:ext cx="24387175" cy="1222374"/>
          </a:xfrm>
          <a:prstGeom prst="rect">
            <a:avLst/>
          </a:prstGeom>
        </p:spPr>
        <p:txBody>
          <a:bodyPr/>
          <a:lstStyle>
            <a:lvl1pPr algn="ctr" defTabSz="1088639" rtl="0" eaLnBrk="1" latinLnBrk="0" hangingPunct="1">
              <a:spcBef>
                <a:spcPct val="0"/>
              </a:spcBef>
              <a:buNone/>
              <a:defRPr sz="6600" kern="1200" cap="small" baseline="0">
                <a:solidFill>
                  <a:schemeClr val="tx1"/>
                </a:solidFill>
                <a:latin typeface="Roboto Light"/>
                <a:ea typeface="+mj-ea"/>
                <a:cs typeface="Roboto Light"/>
              </a:defRPr>
            </a:lvl1pPr>
          </a:lstStyle>
          <a:p>
            <a:pPr marL="15403"/>
            <a:r>
              <a:rPr lang="en-US" sz="6000" b="1" dirty="0">
                <a:solidFill>
                  <a:srgbClr val="002060"/>
                </a:solidFill>
                <a:latin typeface="Raleway SemiBold" panose="020B0003030101060003"/>
              </a:rPr>
              <a:t>Plan of Care</a:t>
            </a:r>
          </a:p>
        </p:txBody>
      </p:sp>
    </p:spTree>
    <p:extLst>
      <p:ext uri="{BB962C8B-B14F-4D97-AF65-F5344CB8AC3E}">
        <p14:creationId xmlns:p14="http://schemas.microsoft.com/office/powerpoint/2010/main" val="2947627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Content Placeholder 6"/>
          <p:cNvSpPr>
            <a:spLocks noGrp="1"/>
          </p:cNvSpPr>
          <p:nvPr>
            <p:ph idx="4294967295"/>
          </p:nvPr>
        </p:nvSpPr>
        <p:spPr>
          <a:xfrm>
            <a:off x="1219358" y="1647828"/>
            <a:ext cx="21948458" cy="10667998"/>
          </a:xfrm>
          <a:prstGeom prst="rect">
            <a:avLst/>
          </a:prstGeom>
        </p:spPr>
        <p:txBody>
          <a:bodyPr>
            <a:noAutofit/>
          </a:bodyPr>
          <a:lstStyle/>
          <a:p>
            <a:pPr marL="0" indent="0">
              <a:lnSpc>
                <a:spcPts val="3123"/>
              </a:lnSpc>
              <a:spcBef>
                <a:spcPts val="115"/>
              </a:spcBef>
              <a:buNone/>
            </a:pPr>
            <a:r>
              <a:rPr lang="en-US" sz="4000" spc="-6" dirty="0">
                <a:solidFill>
                  <a:schemeClr val="tx1">
                    <a:lumMod val="50000"/>
                  </a:schemeClr>
                </a:solidFill>
                <a:latin typeface="+mj-lt"/>
                <a:cs typeface="Arial"/>
              </a:rPr>
              <a:t>C-1620  §483.21(b) Comprehensive care</a:t>
            </a:r>
            <a:r>
              <a:rPr lang="en-US" sz="4000" spc="-55" dirty="0">
                <a:solidFill>
                  <a:schemeClr val="tx1">
                    <a:lumMod val="50000"/>
                  </a:schemeClr>
                </a:solidFill>
                <a:latin typeface="+mj-lt"/>
                <a:cs typeface="Arial"/>
              </a:rPr>
              <a:t> </a:t>
            </a:r>
            <a:r>
              <a:rPr lang="en-US" sz="4000" dirty="0">
                <a:solidFill>
                  <a:schemeClr val="tx1">
                    <a:lumMod val="50000"/>
                  </a:schemeClr>
                </a:solidFill>
                <a:latin typeface="+mj-lt"/>
                <a:cs typeface="Arial"/>
              </a:rPr>
              <a:t>plans</a:t>
            </a:r>
          </a:p>
          <a:p>
            <a:pPr marL="0" marR="86254" indent="0">
              <a:lnSpc>
                <a:spcPct val="79800"/>
              </a:lnSpc>
              <a:buNone/>
              <a:tabLst>
                <a:tab pos="454376" algn="l"/>
              </a:tabLst>
            </a:pPr>
            <a:endParaRPr lang="en-US" sz="4000" spc="-6" dirty="0">
              <a:solidFill>
                <a:schemeClr val="tx1">
                  <a:lumMod val="50000"/>
                </a:schemeClr>
              </a:solidFill>
              <a:latin typeface="+mj-lt"/>
              <a:cs typeface="Arial"/>
            </a:endParaRPr>
          </a:p>
          <a:p>
            <a:pPr marL="15403" marR="86254">
              <a:lnSpc>
                <a:spcPct val="79800"/>
              </a:lnSpc>
              <a:buAutoNum type="romanLcParenBoth"/>
              <a:tabLst>
                <a:tab pos="454376" algn="l"/>
              </a:tabLst>
            </a:pPr>
            <a:r>
              <a:rPr lang="en-US" sz="4000" spc="-12" dirty="0">
                <a:solidFill>
                  <a:schemeClr val="tx1">
                    <a:lumMod val="50000"/>
                  </a:schemeClr>
                </a:solidFill>
                <a:latin typeface="+mj-lt"/>
                <a:cs typeface="Arial"/>
              </a:rPr>
              <a:t>In </a:t>
            </a:r>
            <a:r>
              <a:rPr lang="en-US" sz="4000" spc="-6" dirty="0">
                <a:solidFill>
                  <a:schemeClr val="tx1">
                    <a:lumMod val="50000"/>
                  </a:schemeClr>
                </a:solidFill>
                <a:latin typeface="+mj-lt"/>
                <a:cs typeface="Arial"/>
              </a:rPr>
              <a:t>consultation with the resident and the resident's</a:t>
            </a:r>
            <a:r>
              <a:rPr lang="en-US" sz="4000" spc="-12" dirty="0">
                <a:solidFill>
                  <a:schemeClr val="tx1">
                    <a:lumMod val="50000"/>
                  </a:schemeClr>
                </a:solidFill>
                <a:latin typeface="+mj-lt"/>
                <a:cs typeface="Arial"/>
              </a:rPr>
              <a:t> </a:t>
            </a:r>
            <a:r>
              <a:rPr lang="en-US" sz="4000" dirty="0">
                <a:solidFill>
                  <a:schemeClr val="tx1">
                    <a:lumMod val="50000"/>
                  </a:schemeClr>
                </a:solidFill>
                <a:latin typeface="+mj-lt"/>
                <a:cs typeface="Arial"/>
              </a:rPr>
              <a:t>representative(s)—</a:t>
            </a:r>
            <a:r>
              <a:rPr lang="en-US" sz="4000" spc="-6" dirty="0">
                <a:solidFill>
                  <a:schemeClr val="tx1">
                    <a:lumMod val="50000"/>
                  </a:schemeClr>
                </a:solidFill>
                <a:latin typeface="+mj-lt"/>
                <a:cs typeface="Arial"/>
              </a:rPr>
              <a:t>The </a:t>
            </a:r>
            <a:r>
              <a:rPr lang="en-US" sz="4000" b="1" spc="-6" dirty="0">
                <a:solidFill>
                  <a:schemeClr val="tx1">
                    <a:lumMod val="50000"/>
                  </a:schemeClr>
                </a:solidFill>
                <a:latin typeface="+mj-lt"/>
                <a:cs typeface="Arial"/>
              </a:rPr>
              <a:t>resident's goals for admission and desired</a:t>
            </a:r>
            <a:r>
              <a:rPr lang="en-US" sz="4000" b="1" spc="-42" dirty="0">
                <a:solidFill>
                  <a:schemeClr val="tx1">
                    <a:lumMod val="50000"/>
                  </a:schemeClr>
                </a:solidFill>
                <a:latin typeface="+mj-lt"/>
                <a:cs typeface="Arial"/>
              </a:rPr>
              <a:t> </a:t>
            </a:r>
            <a:r>
              <a:rPr lang="en-US" sz="4000" b="1" spc="-6" dirty="0">
                <a:solidFill>
                  <a:schemeClr val="tx1">
                    <a:lumMod val="50000"/>
                  </a:schemeClr>
                </a:solidFill>
                <a:latin typeface="+mj-lt"/>
                <a:cs typeface="Arial"/>
              </a:rPr>
              <a:t>outcomes.</a:t>
            </a:r>
          </a:p>
          <a:p>
            <a:pPr marL="15403" marR="86254">
              <a:lnSpc>
                <a:spcPct val="79800"/>
              </a:lnSpc>
              <a:buAutoNum type="romanLcParenBoth"/>
              <a:tabLst>
                <a:tab pos="454376" algn="l"/>
              </a:tabLst>
            </a:pPr>
            <a:endParaRPr lang="en-US" sz="4000" b="1" dirty="0">
              <a:solidFill>
                <a:schemeClr val="tx1">
                  <a:lumMod val="50000"/>
                </a:schemeClr>
              </a:solidFill>
              <a:latin typeface="+mj-lt"/>
              <a:cs typeface="Times New Roman"/>
            </a:endParaRPr>
          </a:p>
          <a:p>
            <a:pPr marL="15403" marR="66231">
              <a:lnSpc>
                <a:spcPct val="79800"/>
              </a:lnSpc>
              <a:buAutoNum type="alphaUcParenBoth"/>
              <a:tabLst>
                <a:tab pos="541400" algn="l"/>
              </a:tabLst>
            </a:pPr>
            <a:r>
              <a:rPr lang="en-US" sz="4000" spc="-6" dirty="0">
                <a:solidFill>
                  <a:schemeClr val="tx1">
                    <a:lumMod val="50000"/>
                  </a:schemeClr>
                </a:solidFill>
                <a:latin typeface="+mj-lt"/>
                <a:cs typeface="Arial"/>
              </a:rPr>
              <a:t>  The </a:t>
            </a:r>
            <a:r>
              <a:rPr lang="en-US" sz="4000" b="1" spc="-6" dirty="0">
                <a:solidFill>
                  <a:schemeClr val="tx1">
                    <a:lumMod val="50000"/>
                  </a:schemeClr>
                </a:solidFill>
                <a:latin typeface="+mj-lt"/>
                <a:cs typeface="Arial"/>
              </a:rPr>
              <a:t>resident's preference and potential for future discharge</a:t>
            </a:r>
            <a:r>
              <a:rPr lang="en-US" sz="4000" spc="-6" dirty="0">
                <a:solidFill>
                  <a:schemeClr val="tx1">
                    <a:lumMod val="50000"/>
                  </a:schemeClr>
                </a:solidFill>
                <a:latin typeface="+mj-lt"/>
                <a:cs typeface="Arial"/>
              </a:rPr>
              <a:t>. Facilities must document whether the resident's desire to </a:t>
            </a:r>
            <a:r>
              <a:rPr lang="en-US" sz="4000" spc="6" dirty="0">
                <a:solidFill>
                  <a:schemeClr val="tx1">
                    <a:lumMod val="50000"/>
                  </a:schemeClr>
                </a:solidFill>
                <a:latin typeface="+mj-lt"/>
                <a:cs typeface="Arial"/>
              </a:rPr>
              <a:t>return </a:t>
            </a:r>
            <a:r>
              <a:rPr lang="en-US" sz="4000" spc="-6" dirty="0">
                <a:solidFill>
                  <a:schemeClr val="tx1">
                    <a:lumMod val="50000"/>
                  </a:schemeClr>
                </a:solidFill>
                <a:latin typeface="+mj-lt"/>
                <a:cs typeface="Arial"/>
              </a:rPr>
              <a:t>to the community  was </a:t>
            </a:r>
            <a:r>
              <a:rPr lang="en-US" sz="4000" dirty="0">
                <a:solidFill>
                  <a:schemeClr val="tx1">
                    <a:lumMod val="50000"/>
                  </a:schemeClr>
                </a:solidFill>
                <a:latin typeface="+mj-lt"/>
                <a:cs typeface="Arial"/>
              </a:rPr>
              <a:t>assessed </a:t>
            </a:r>
            <a:r>
              <a:rPr lang="en-US" sz="4000" spc="-6" dirty="0">
                <a:solidFill>
                  <a:schemeClr val="tx1">
                    <a:lumMod val="50000"/>
                  </a:schemeClr>
                </a:solidFill>
                <a:latin typeface="+mj-lt"/>
                <a:cs typeface="Arial"/>
              </a:rPr>
              <a:t>and any referrals to local contact agencies and/or other appropriate entities, for this</a:t>
            </a:r>
            <a:r>
              <a:rPr lang="en-US" sz="4000" spc="-61" dirty="0">
                <a:solidFill>
                  <a:schemeClr val="tx1">
                    <a:lumMod val="50000"/>
                  </a:schemeClr>
                </a:solidFill>
                <a:latin typeface="+mj-lt"/>
                <a:cs typeface="Arial"/>
              </a:rPr>
              <a:t> </a:t>
            </a:r>
            <a:r>
              <a:rPr lang="en-US" sz="4000" spc="6" dirty="0">
                <a:solidFill>
                  <a:schemeClr val="tx1">
                    <a:lumMod val="50000"/>
                  </a:schemeClr>
                </a:solidFill>
                <a:latin typeface="+mj-lt"/>
                <a:cs typeface="Arial"/>
              </a:rPr>
              <a:t>purpose.</a:t>
            </a:r>
          </a:p>
          <a:p>
            <a:pPr marL="15403" marR="66231">
              <a:lnSpc>
                <a:spcPct val="79800"/>
              </a:lnSpc>
              <a:buAutoNum type="alphaUcParenBoth"/>
              <a:tabLst>
                <a:tab pos="541400" algn="l"/>
              </a:tabLst>
            </a:pPr>
            <a:endParaRPr lang="en-US" sz="4000" dirty="0">
              <a:solidFill>
                <a:schemeClr val="tx1">
                  <a:lumMod val="50000"/>
                </a:schemeClr>
              </a:solidFill>
              <a:latin typeface="+mj-lt"/>
              <a:cs typeface="Times New Roman"/>
            </a:endParaRPr>
          </a:p>
          <a:p>
            <a:pPr marL="563734" indent="-548331">
              <a:buAutoNum type="alphaUcParenBoth"/>
              <a:tabLst>
                <a:tab pos="564504" algn="l"/>
              </a:tabLst>
            </a:pPr>
            <a:r>
              <a:rPr lang="en-US" sz="4000" spc="-6" dirty="0">
                <a:solidFill>
                  <a:schemeClr val="tx1">
                    <a:lumMod val="50000"/>
                  </a:schemeClr>
                </a:solidFill>
                <a:latin typeface="+mj-lt"/>
                <a:cs typeface="Arial"/>
              </a:rPr>
              <a:t>Discharge plans in the comprehensive care plan, as appropriate, in </a:t>
            </a:r>
            <a:r>
              <a:rPr lang="en-US" sz="4000" dirty="0">
                <a:solidFill>
                  <a:schemeClr val="tx1">
                    <a:lumMod val="50000"/>
                  </a:schemeClr>
                </a:solidFill>
                <a:latin typeface="+mj-lt"/>
                <a:cs typeface="Arial"/>
              </a:rPr>
              <a:t>accordance </a:t>
            </a:r>
            <a:r>
              <a:rPr lang="en-US" sz="4000" spc="-6" dirty="0">
                <a:solidFill>
                  <a:schemeClr val="tx1">
                    <a:lumMod val="50000"/>
                  </a:schemeClr>
                </a:solidFill>
                <a:latin typeface="+mj-lt"/>
                <a:cs typeface="Arial"/>
              </a:rPr>
              <a:t>with the requirements set forth in </a:t>
            </a:r>
            <a:r>
              <a:rPr lang="en-US" sz="4000" dirty="0">
                <a:solidFill>
                  <a:schemeClr val="tx1">
                    <a:lumMod val="50000"/>
                  </a:schemeClr>
                </a:solidFill>
                <a:latin typeface="+mj-lt"/>
                <a:cs typeface="Arial"/>
              </a:rPr>
              <a:t>paragraph </a:t>
            </a:r>
            <a:r>
              <a:rPr lang="en-US" sz="4000" spc="-6" dirty="0">
                <a:solidFill>
                  <a:schemeClr val="tx1">
                    <a:lumMod val="50000"/>
                  </a:schemeClr>
                </a:solidFill>
                <a:latin typeface="+mj-lt"/>
                <a:cs typeface="Arial"/>
              </a:rPr>
              <a:t>(c) of this</a:t>
            </a:r>
            <a:r>
              <a:rPr lang="en-US" sz="4000" spc="285" dirty="0">
                <a:solidFill>
                  <a:schemeClr val="tx1">
                    <a:lumMod val="50000"/>
                  </a:schemeClr>
                </a:solidFill>
                <a:latin typeface="+mj-lt"/>
                <a:cs typeface="Arial"/>
              </a:rPr>
              <a:t> </a:t>
            </a:r>
            <a:r>
              <a:rPr lang="en-US" sz="4000" spc="-6" dirty="0">
                <a:solidFill>
                  <a:schemeClr val="tx1">
                    <a:lumMod val="50000"/>
                  </a:schemeClr>
                </a:solidFill>
                <a:latin typeface="+mj-lt"/>
                <a:cs typeface="Arial"/>
              </a:rPr>
              <a:t>section.</a:t>
            </a:r>
          </a:p>
          <a:p>
            <a:pPr marL="563734" indent="-548331">
              <a:buAutoNum type="alphaUcParenBoth"/>
              <a:tabLst>
                <a:tab pos="564504" algn="l"/>
              </a:tabLst>
            </a:pPr>
            <a:endParaRPr lang="en-US" sz="4000" spc="-6" dirty="0">
              <a:solidFill>
                <a:schemeClr val="tx1">
                  <a:lumMod val="50000"/>
                </a:schemeClr>
              </a:solidFill>
              <a:latin typeface="+mj-lt"/>
              <a:cs typeface="Arial"/>
            </a:endParaRPr>
          </a:p>
          <a:p>
            <a:pPr marL="563734" indent="-548331">
              <a:buAutoNum type="alphaUcParenBoth"/>
              <a:tabLst>
                <a:tab pos="564504" algn="l"/>
              </a:tabLst>
            </a:pPr>
            <a:r>
              <a:rPr lang="en-US" sz="4000" dirty="0">
                <a:solidFill>
                  <a:schemeClr val="tx1">
                    <a:lumMod val="50000"/>
                  </a:schemeClr>
                </a:solidFill>
                <a:latin typeface="+mj-lt"/>
              </a:rPr>
              <a:t>Discharge plans in the comprehensive care plan, as appropriate, in accordance with the requirements set forth in paragraph (c) of this section</a:t>
            </a:r>
            <a:endParaRPr lang="en-US" sz="4000" spc="-6" dirty="0">
              <a:solidFill>
                <a:schemeClr val="tx1">
                  <a:lumMod val="50000"/>
                </a:schemeClr>
              </a:solidFill>
              <a:latin typeface="+mj-lt"/>
              <a:cs typeface="Arial"/>
            </a:endParaRPr>
          </a:p>
        </p:txBody>
      </p:sp>
      <p:sp>
        <p:nvSpPr>
          <p:cNvPr id="4" name="Title 1">
            <a:extLst>
              <a:ext uri="{FF2B5EF4-FFF2-40B4-BE49-F238E27FC236}">
                <a16:creationId xmlns:a16="http://schemas.microsoft.com/office/drawing/2014/main" id="{C37B524C-19D4-423D-A58D-4EF3E84826DB}"/>
              </a:ext>
            </a:extLst>
          </p:cNvPr>
          <p:cNvSpPr txBox="1">
            <a:spLocks/>
          </p:cNvSpPr>
          <p:nvPr/>
        </p:nvSpPr>
        <p:spPr>
          <a:xfrm>
            <a:off x="0" y="425454"/>
            <a:ext cx="24387175" cy="1222374"/>
          </a:xfrm>
          <a:prstGeom prst="rect">
            <a:avLst/>
          </a:prstGeom>
        </p:spPr>
        <p:txBody>
          <a:bodyPr/>
          <a:lstStyle>
            <a:lvl1pPr algn="ctr" defTabSz="1088639" rtl="0" eaLnBrk="1" latinLnBrk="0" hangingPunct="1">
              <a:spcBef>
                <a:spcPct val="0"/>
              </a:spcBef>
              <a:buNone/>
              <a:defRPr sz="6600" kern="1200" cap="small" baseline="0">
                <a:solidFill>
                  <a:schemeClr val="tx1"/>
                </a:solidFill>
                <a:latin typeface="Roboto Light"/>
                <a:ea typeface="+mj-ea"/>
                <a:cs typeface="Roboto Light"/>
              </a:defRPr>
            </a:lvl1pPr>
          </a:lstStyle>
          <a:p>
            <a:pPr marL="15403"/>
            <a:r>
              <a:rPr lang="en-US" sz="6000" b="1" dirty="0">
                <a:solidFill>
                  <a:srgbClr val="002060"/>
                </a:solidFill>
                <a:latin typeface="Raleway SemiBold" panose="020B0003030101060003"/>
              </a:rPr>
              <a:t>Plan of Care</a:t>
            </a:r>
          </a:p>
        </p:txBody>
      </p:sp>
    </p:spTree>
    <p:extLst>
      <p:ext uri="{BB962C8B-B14F-4D97-AF65-F5344CB8AC3E}">
        <p14:creationId xmlns:p14="http://schemas.microsoft.com/office/powerpoint/2010/main" val="2025761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Content Placeholder 6"/>
          <p:cNvSpPr>
            <a:spLocks noGrp="1"/>
          </p:cNvSpPr>
          <p:nvPr>
            <p:ph idx="4294967295"/>
          </p:nvPr>
        </p:nvSpPr>
        <p:spPr>
          <a:xfrm>
            <a:off x="1219358" y="1647828"/>
            <a:ext cx="21948458" cy="10667998"/>
          </a:xfrm>
          <a:prstGeom prst="rect">
            <a:avLst/>
          </a:prstGeom>
        </p:spPr>
        <p:txBody>
          <a:bodyPr>
            <a:noAutofit/>
          </a:bodyPr>
          <a:lstStyle/>
          <a:p>
            <a:pPr marL="0" marR="6161" indent="0">
              <a:lnSpc>
                <a:spcPct val="100200"/>
              </a:lnSpc>
              <a:spcBef>
                <a:spcPts val="115"/>
              </a:spcBef>
              <a:buNone/>
            </a:pPr>
            <a:r>
              <a:rPr lang="en-US" sz="4000" dirty="0">
                <a:solidFill>
                  <a:schemeClr val="tx1">
                    <a:lumMod val="50000"/>
                  </a:schemeClr>
                </a:solidFill>
                <a:latin typeface="+mj-lt"/>
              </a:rPr>
              <a:t>C-1620 §483.21(b) </a:t>
            </a:r>
            <a:endParaRPr lang="en-US" sz="4000" spc="-30" dirty="0">
              <a:solidFill>
                <a:schemeClr val="tx1">
                  <a:lumMod val="50000"/>
                </a:schemeClr>
              </a:solidFill>
              <a:latin typeface="+mj-lt"/>
              <a:cs typeface="Arial"/>
            </a:endParaRPr>
          </a:p>
          <a:p>
            <a:pPr marL="0" marR="6161" indent="0">
              <a:lnSpc>
                <a:spcPct val="100200"/>
              </a:lnSpc>
              <a:spcBef>
                <a:spcPts val="115"/>
              </a:spcBef>
              <a:buNone/>
            </a:pPr>
            <a:r>
              <a:rPr lang="en-US" sz="4000" spc="-30" dirty="0">
                <a:solidFill>
                  <a:schemeClr val="tx1">
                    <a:lumMod val="50000"/>
                  </a:schemeClr>
                </a:solidFill>
                <a:latin typeface="+mj-lt"/>
                <a:cs typeface="Arial"/>
              </a:rPr>
              <a:t>(2) A comprehensive care plan must be— </a:t>
            </a:r>
          </a:p>
          <a:p>
            <a:pPr marL="15403" marR="6161">
              <a:lnSpc>
                <a:spcPct val="100200"/>
              </a:lnSpc>
              <a:spcBef>
                <a:spcPts val="115"/>
              </a:spcBef>
            </a:pPr>
            <a:endParaRPr lang="en-US" sz="4000" spc="-30" dirty="0">
              <a:solidFill>
                <a:schemeClr val="tx1">
                  <a:lumMod val="50000"/>
                </a:schemeClr>
              </a:solidFill>
              <a:latin typeface="+mj-lt"/>
              <a:cs typeface="Arial"/>
            </a:endParaRPr>
          </a:p>
          <a:p>
            <a:pPr marL="0" marR="6161" indent="0">
              <a:lnSpc>
                <a:spcPct val="100200"/>
              </a:lnSpc>
              <a:spcBef>
                <a:spcPts val="115"/>
              </a:spcBef>
              <a:buNone/>
            </a:pPr>
            <a:r>
              <a:rPr lang="en-US" sz="4000" spc="-30" dirty="0">
                <a:solidFill>
                  <a:schemeClr val="tx1">
                    <a:lumMod val="50000"/>
                  </a:schemeClr>
                </a:solidFill>
                <a:latin typeface="+mj-lt"/>
                <a:cs typeface="Arial"/>
              </a:rPr>
              <a:t> (i) Developed within 7 days after completion of the comprehensive assessment.</a:t>
            </a:r>
          </a:p>
          <a:p>
            <a:pPr marL="0" marR="6161" indent="0">
              <a:lnSpc>
                <a:spcPct val="100200"/>
              </a:lnSpc>
              <a:spcBef>
                <a:spcPts val="115"/>
              </a:spcBef>
              <a:buNone/>
            </a:pPr>
            <a:r>
              <a:rPr lang="en-US" sz="4000" spc="-30" dirty="0">
                <a:solidFill>
                  <a:schemeClr val="tx1">
                    <a:lumMod val="50000"/>
                  </a:schemeClr>
                </a:solidFill>
                <a:latin typeface="+mj-lt"/>
                <a:cs typeface="Arial"/>
              </a:rPr>
              <a:t> </a:t>
            </a:r>
          </a:p>
          <a:p>
            <a:pPr marL="0" marR="6161" indent="0">
              <a:lnSpc>
                <a:spcPct val="100200"/>
              </a:lnSpc>
              <a:spcBef>
                <a:spcPts val="115"/>
              </a:spcBef>
              <a:buNone/>
            </a:pPr>
            <a:r>
              <a:rPr lang="en-US" sz="4000" spc="-30" dirty="0">
                <a:solidFill>
                  <a:schemeClr val="tx1">
                    <a:lumMod val="50000"/>
                  </a:schemeClr>
                </a:solidFill>
                <a:latin typeface="+mj-lt"/>
                <a:cs typeface="Arial"/>
              </a:rPr>
              <a:t> (ii) </a:t>
            </a:r>
            <a:r>
              <a:rPr lang="en-US" sz="4000" b="1" spc="-30" dirty="0">
                <a:solidFill>
                  <a:schemeClr val="tx1">
                    <a:lumMod val="50000"/>
                  </a:schemeClr>
                </a:solidFill>
                <a:latin typeface="+mj-lt"/>
                <a:cs typeface="Arial"/>
              </a:rPr>
              <a:t>Prepared by an interdisciplinary team</a:t>
            </a:r>
            <a:r>
              <a:rPr lang="en-US" sz="4000" spc="-30" dirty="0">
                <a:solidFill>
                  <a:schemeClr val="tx1">
                    <a:lumMod val="50000"/>
                  </a:schemeClr>
                </a:solidFill>
                <a:latin typeface="+mj-lt"/>
                <a:cs typeface="Arial"/>
              </a:rPr>
              <a:t>, that includes but is not limited to- </a:t>
            </a:r>
          </a:p>
          <a:p>
            <a:pPr marL="0" marR="6161" indent="0">
              <a:lnSpc>
                <a:spcPct val="100200"/>
              </a:lnSpc>
              <a:spcBef>
                <a:spcPts val="115"/>
              </a:spcBef>
              <a:buNone/>
            </a:pPr>
            <a:r>
              <a:rPr lang="en-US" sz="4000" spc="-30" dirty="0">
                <a:solidFill>
                  <a:schemeClr val="tx1">
                    <a:lumMod val="50000"/>
                  </a:schemeClr>
                </a:solidFill>
                <a:latin typeface="+mj-lt"/>
                <a:cs typeface="Arial"/>
              </a:rPr>
              <a:t>(A) The attending physician. </a:t>
            </a:r>
          </a:p>
          <a:p>
            <a:pPr marL="0" marR="6161" indent="0">
              <a:lnSpc>
                <a:spcPct val="100200"/>
              </a:lnSpc>
              <a:spcBef>
                <a:spcPts val="115"/>
              </a:spcBef>
              <a:buNone/>
            </a:pPr>
            <a:r>
              <a:rPr lang="en-US" sz="4000" spc="-30" dirty="0">
                <a:solidFill>
                  <a:schemeClr val="tx1">
                    <a:lumMod val="50000"/>
                  </a:schemeClr>
                </a:solidFill>
                <a:latin typeface="+mj-lt"/>
                <a:cs typeface="Arial"/>
              </a:rPr>
              <a:t>(B) A registered nurse with responsibility for the resident. </a:t>
            </a:r>
          </a:p>
          <a:p>
            <a:pPr marL="0" marR="6161" indent="0">
              <a:lnSpc>
                <a:spcPct val="100200"/>
              </a:lnSpc>
              <a:spcBef>
                <a:spcPts val="115"/>
              </a:spcBef>
              <a:buNone/>
            </a:pPr>
            <a:r>
              <a:rPr lang="en-US" sz="4000" spc="-30" dirty="0">
                <a:solidFill>
                  <a:schemeClr val="tx1">
                    <a:lumMod val="50000"/>
                  </a:schemeClr>
                </a:solidFill>
                <a:latin typeface="+mj-lt"/>
                <a:cs typeface="Arial"/>
              </a:rPr>
              <a:t>(C) A nurse aide with responsibility for the resident. </a:t>
            </a:r>
          </a:p>
          <a:p>
            <a:pPr marL="0" marR="6161" indent="0">
              <a:lnSpc>
                <a:spcPct val="100200"/>
              </a:lnSpc>
              <a:spcBef>
                <a:spcPts val="115"/>
              </a:spcBef>
              <a:buNone/>
            </a:pPr>
            <a:r>
              <a:rPr lang="en-US" sz="4000" spc="-30" dirty="0">
                <a:solidFill>
                  <a:schemeClr val="tx1">
                    <a:lumMod val="50000"/>
                  </a:schemeClr>
                </a:solidFill>
                <a:latin typeface="+mj-lt"/>
                <a:cs typeface="Arial"/>
              </a:rPr>
              <a:t>(D) A member of food and nutrition services staff. </a:t>
            </a:r>
          </a:p>
          <a:p>
            <a:pPr marL="0" marR="6161" indent="0">
              <a:lnSpc>
                <a:spcPct val="100200"/>
              </a:lnSpc>
              <a:spcBef>
                <a:spcPts val="115"/>
              </a:spcBef>
              <a:buNone/>
            </a:pPr>
            <a:r>
              <a:rPr lang="en-US" sz="4000" spc="-30" dirty="0">
                <a:solidFill>
                  <a:schemeClr val="tx1">
                    <a:lumMod val="50000"/>
                  </a:schemeClr>
                </a:solidFill>
                <a:latin typeface="+mj-lt"/>
                <a:cs typeface="Arial"/>
              </a:rPr>
              <a:t>(E) To the extent practicable, the participation of the resident and the resident's representative(s). An explanation must be included in a resident's medical record if the participation of the resident and their resident representative is determined not practicable for the development of the resident's care plan. </a:t>
            </a:r>
          </a:p>
          <a:p>
            <a:pPr marL="0" marR="6161" indent="0">
              <a:lnSpc>
                <a:spcPct val="100200"/>
              </a:lnSpc>
              <a:spcBef>
                <a:spcPts val="115"/>
              </a:spcBef>
              <a:buNone/>
            </a:pPr>
            <a:r>
              <a:rPr lang="en-US" sz="4000" spc="-30" dirty="0">
                <a:solidFill>
                  <a:schemeClr val="tx1">
                    <a:lumMod val="50000"/>
                  </a:schemeClr>
                </a:solidFill>
                <a:latin typeface="+mj-lt"/>
                <a:cs typeface="Arial"/>
              </a:rPr>
              <a:t>(F) Other appropriate staff or professionals in disciplines as determined by the resident's needs or as requested by the resident. </a:t>
            </a:r>
            <a:endParaRPr lang="en-US" sz="4000" b="1" dirty="0">
              <a:solidFill>
                <a:schemeClr val="tx1">
                  <a:lumMod val="50000"/>
                </a:schemeClr>
              </a:solidFill>
              <a:latin typeface="+mj-lt"/>
              <a:cs typeface="Arial"/>
            </a:endParaRPr>
          </a:p>
        </p:txBody>
      </p:sp>
      <p:sp>
        <p:nvSpPr>
          <p:cNvPr id="4" name="Title 1">
            <a:extLst>
              <a:ext uri="{FF2B5EF4-FFF2-40B4-BE49-F238E27FC236}">
                <a16:creationId xmlns:a16="http://schemas.microsoft.com/office/drawing/2014/main" id="{C37B524C-19D4-423D-A58D-4EF3E84826DB}"/>
              </a:ext>
            </a:extLst>
          </p:cNvPr>
          <p:cNvSpPr txBox="1">
            <a:spLocks/>
          </p:cNvSpPr>
          <p:nvPr/>
        </p:nvSpPr>
        <p:spPr>
          <a:xfrm>
            <a:off x="0" y="411037"/>
            <a:ext cx="24387175" cy="1222374"/>
          </a:xfrm>
          <a:prstGeom prst="rect">
            <a:avLst/>
          </a:prstGeom>
        </p:spPr>
        <p:txBody>
          <a:bodyPr/>
          <a:lstStyle>
            <a:lvl1pPr algn="ctr" defTabSz="1088639" rtl="0" eaLnBrk="1" latinLnBrk="0" hangingPunct="1">
              <a:spcBef>
                <a:spcPct val="0"/>
              </a:spcBef>
              <a:buNone/>
              <a:defRPr sz="6600" kern="1200" cap="small" baseline="0">
                <a:solidFill>
                  <a:schemeClr val="tx1"/>
                </a:solidFill>
                <a:latin typeface="Roboto Light"/>
                <a:ea typeface="+mj-ea"/>
                <a:cs typeface="Roboto Light"/>
              </a:defRPr>
            </a:lvl1pPr>
          </a:lstStyle>
          <a:p>
            <a:pPr marL="15403"/>
            <a:r>
              <a:rPr lang="en-US" sz="6000" b="1" dirty="0">
                <a:solidFill>
                  <a:srgbClr val="002060"/>
                </a:solidFill>
                <a:latin typeface="Raleway SemiBold" panose="020B0003030101060003"/>
              </a:rPr>
              <a:t>Plan of Care</a:t>
            </a:r>
          </a:p>
        </p:txBody>
      </p:sp>
      <p:sp>
        <p:nvSpPr>
          <p:cNvPr id="2" name="TextBox 1">
            <a:extLst>
              <a:ext uri="{FF2B5EF4-FFF2-40B4-BE49-F238E27FC236}">
                <a16:creationId xmlns:a16="http://schemas.microsoft.com/office/drawing/2014/main" id="{D7A6F503-845D-44F4-A974-5908B0CE58E8}"/>
              </a:ext>
            </a:extLst>
          </p:cNvPr>
          <p:cNvSpPr txBox="1"/>
          <p:nvPr/>
        </p:nvSpPr>
        <p:spPr>
          <a:xfrm>
            <a:off x="17755438" y="2823587"/>
            <a:ext cx="5767753" cy="2077492"/>
          </a:xfrm>
          <a:prstGeom prst="rect">
            <a:avLst/>
          </a:prstGeom>
          <a:noFill/>
          <a:ln>
            <a:solidFill>
              <a:schemeClr val="accent1"/>
            </a:solidFill>
          </a:ln>
        </p:spPr>
        <p:txBody>
          <a:bodyPr wrap="square" rtlCol="0">
            <a:spAutoFit/>
          </a:bodyPr>
          <a:lstStyle/>
          <a:p>
            <a:r>
              <a:rPr lang="en-US" b="1" dirty="0"/>
              <a:t>Too Long for Swing Bed - </a:t>
            </a:r>
          </a:p>
          <a:p>
            <a:r>
              <a:rPr lang="en-US" b="1" dirty="0"/>
              <a:t>Must be appropriate to the anticipated LOS</a:t>
            </a:r>
          </a:p>
        </p:txBody>
      </p:sp>
    </p:spTree>
    <p:extLst>
      <p:ext uri="{BB962C8B-B14F-4D97-AF65-F5344CB8AC3E}">
        <p14:creationId xmlns:p14="http://schemas.microsoft.com/office/powerpoint/2010/main" val="4197748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Content Placeholder 6"/>
          <p:cNvSpPr>
            <a:spLocks noGrp="1"/>
          </p:cNvSpPr>
          <p:nvPr>
            <p:ph idx="4294967295"/>
          </p:nvPr>
        </p:nvSpPr>
        <p:spPr>
          <a:xfrm>
            <a:off x="5566786" y="1788505"/>
            <a:ext cx="17601029" cy="10667998"/>
          </a:xfrm>
          <a:prstGeom prst="rect">
            <a:avLst/>
          </a:prstGeom>
        </p:spPr>
        <p:txBody>
          <a:bodyPr>
            <a:noAutofit/>
          </a:bodyPr>
          <a:lstStyle/>
          <a:p>
            <a:pPr marL="0" indent="0">
              <a:spcBef>
                <a:spcPts val="115"/>
              </a:spcBef>
              <a:buNone/>
            </a:pPr>
            <a:r>
              <a:rPr lang="en-US" sz="4000" b="1" spc="-6" dirty="0">
                <a:solidFill>
                  <a:schemeClr val="tx1">
                    <a:lumMod val="50000"/>
                  </a:schemeClr>
                </a:solidFill>
                <a:latin typeface="+mj-lt"/>
                <a:cs typeface="Arial"/>
              </a:rPr>
              <a:t>Step 1:  Review the assessment</a:t>
            </a:r>
          </a:p>
          <a:p>
            <a:pPr marL="0" indent="0">
              <a:spcBef>
                <a:spcPts val="115"/>
              </a:spcBef>
              <a:buNone/>
            </a:pPr>
            <a:r>
              <a:rPr lang="en-US" sz="4000" spc="-6" dirty="0">
                <a:solidFill>
                  <a:schemeClr val="tx1">
                    <a:lumMod val="50000"/>
                  </a:schemeClr>
                </a:solidFill>
                <a:latin typeface="+mj-lt"/>
                <a:cs typeface="Arial"/>
              </a:rPr>
              <a:t>The plan of care starts with the comprehensive assessment!  </a:t>
            </a:r>
          </a:p>
          <a:p>
            <a:pPr>
              <a:spcBef>
                <a:spcPts val="115"/>
              </a:spcBef>
            </a:pPr>
            <a:r>
              <a:rPr lang="en-US" sz="4000" spc="-6" dirty="0">
                <a:solidFill>
                  <a:schemeClr val="tx1">
                    <a:lumMod val="50000"/>
                  </a:schemeClr>
                </a:solidFill>
                <a:latin typeface="+mj-lt"/>
                <a:cs typeface="Arial"/>
              </a:rPr>
              <a:t>Must include all elements</a:t>
            </a:r>
          </a:p>
          <a:p>
            <a:pPr>
              <a:spcBef>
                <a:spcPts val="115"/>
              </a:spcBef>
            </a:pPr>
            <a:r>
              <a:rPr lang="en-US" sz="4000" spc="-6" dirty="0">
                <a:solidFill>
                  <a:schemeClr val="tx1">
                    <a:lumMod val="50000"/>
                  </a:schemeClr>
                </a:solidFill>
                <a:latin typeface="+mj-lt"/>
                <a:cs typeface="Arial"/>
              </a:rPr>
              <a:t>Must include discussion with patient</a:t>
            </a:r>
          </a:p>
          <a:p>
            <a:pPr marL="0" indent="0">
              <a:spcBef>
                <a:spcPts val="115"/>
              </a:spcBef>
              <a:buNone/>
            </a:pPr>
            <a:endParaRPr lang="en-US" sz="4000" spc="-6" dirty="0">
              <a:solidFill>
                <a:schemeClr val="tx1">
                  <a:lumMod val="50000"/>
                </a:schemeClr>
              </a:solidFill>
              <a:latin typeface="+mj-lt"/>
              <a:cs typeface="Arial"/>
            </a:endParaRPr>
          </a:p>
          <a:p>
            <a:pPr marL="0" indent="0">
              <a:spcBef>
                <a:spcPts val="115"/>
              </a:spcBef>
              <a:buNone/>
            </a:pPr>
            <a:r>
              <a:rPr lang="en-US" sz="4000" spc="-6" dirty="0">
                <a:solidFill>
                  <a:schemeClr val="tx1">
                    <a:lumMod val="50000"/>
                  </a:schemeClr>
                </a:solidFill>
                <a:latin typeface="+mj-lt"/>
                <a:cs typeface="Arial"/>
              </a:rPr>
              <a:t>All members of the team should take the time to review the assessment of other disciplines</a:t>
            </a:r>
          </a:p>
          <a:p>
            <a:pPr marL="0" indent="0">
              <a:spcBef>
                <a:spcPts val="115"/>
              </a:spcBef>
              <a:buNone/>
            </a:pPr>
            <a:endParaRPr lang="en-US" sz="4000" spc="-6" dirty="0">
              <a:solidFill>
                <a:schemeClr val="tx1">
                  <a:lumMod val="50000"/>
                </a:schemeClr>
              </a:solidFill>
              <a:latin typeface="+mj-lt"/>
              <a:cs typeface="Arial"/>
            </a:endParaRPr>
          </a:p>
          <a:p>
            <a:pPr marL="0" indent="0">
              <a:spcBef>
                <a:spcPts val="115"/>
              </a:spcBef>
              <a:buNone/>
            </a:pPr>
            <a:r>
              <a:rPr lang="en-US" sz="4000" b="1" spc="-6" dirty="0">
                <a:solidFill>
                  <a:schemeClr val="tx1">
                    <a:lumMod val="50000"/>
                  </a:schemeClr>
                </a:solidFill>
                <a:latin typeface="+mj-lt"/>
                <a:cs typeface="Arial"/>
              </a:rPr>
              <a:t>Step 2:  Determine patient’s goals</a:t>
            </a:r>
          </a:p>
          <a:p>
            <a:pPr>
              <a:spcBef>
                <a:spcPts val="115"/>
              </a:spcBef>
            </a:pPr>
            <a:r>
              <a:rPr lang="en-US" sz="4000" spc="-6" dirty="0">
                <a:solidFill>
                  <a:schemeClr val="tx1">
                    <a:lumMod val="50000"/>
                  </a:schemeClr>
                </a:solidFill>
                <a:latin typeface="+mj-lt"/>
                <a:cs typeface="Arial"/>
              </a:rPr>
              <a:t>Determine the patient’s goals for admission and desired outcomes</a:t>
            </a:r>
          </a:p>
          <a:p>
            <a:pPr>
              <a:spcBef>
                <a:spcPts val="115"/>
              </a:spcBef>
            </a:pPr>
            <a:r>
              <a:rPr lang="en-US" sz="4000" spc="-6" dirty="0">
                <a:solidFill>
                  <a:schemeClr val="tx1">
                    <a:lumMod val="50000"/>
                  </a:schemeClr>
                </a:solidFill>
                <a:latin typeface="+mj-lt"/>
                <a:cs typeface="Arial"/>
              </a:rPr>
              <a:t>Determine the patient’s preference and potential for future discharge</a:t>
            </a:r>
          </a:p>
          <a:p>
            <a:pPr>
              <a:spcBef>
                <a:spcPts val="115"/>
              </a:spcBef>
            </a:pPr>
            <a:r>
              <a:rPr lang="en-US" sz="4000" spc="-6" dirty="0">
                <a:solidFill>
                  <a:schemeClr val="tx1">
                    <a:lumMod val="50000"/>
                  </a:schemeClr>
                </a:solidFill>
                <a:latin typeface="+mj-lt"/>
                <a:cs typeface="Arial"/>
              </a:rPr>
              <a:t>Document as part of the comprehensive care plan</a:t>
            </a:r>
          </a:p>
          <a:p>
            <a:pPr marL="0" indent="0" algn="ctr">
              <a:spcBef>
                <a:spcPts val="115"/>
              </a:spcBef>
              <a:buNone/>
            </a:pPr>
            <a:r>
              <a:rPr lang="en-US" sz="4000" b="1" i="1" spc="-6" dirty="0">
                <a:solidFill>
                  <a:schemeClr val="tx1">
                    <a:lumMod val="50000"/>
                  </a:schemeClr>
                </a:solidFill>
                <a:latin typeface="+mj-lt"/>
                <a:cs typeface="Arial"/>
              </a:rPr>
              <a:t>It’s not the teams' goals – it’s the patients goals</a:t>
            </a:r>
          </a:p>
          <a:p>
            <a:pPr marL="0" indent="0" algn="ctr">
              <a:spcBef>
                <a:spcPts val="115"/>
              </a:spcBef>
              <a:buNone/>
            </a:pPr>
            <a:r>
              <a:rPr lang="en-US" sz="4000" b="1" i="1" spc="-6" dirty="0">
                <a:solidFill>
                  <a:schemeClr val="tx1">
                    <a:lumMod val="50000"/>
                  </a:schemeClr>
                </a:solidFill>
                <a:latin typeface="+mj-lt"/>
                <a:cs typeface="Arial"/>
              </a:rPr>
              <a:t>Decide who will gather this info – RN / Case Manager / Social Work</a:t>
            </a:r>
          </a:p>
          <a:p>
            <a:pPr marL="0" indent="0" algn="ctr">
              <a:spcBef>
                <a:spcPts val="115"/>
              </a:spcBef>
              <a:buNone/>
            </a:pPr>
            <a:endParaRPr lang="en-US" sz="4000" b="1" i="1" spc="-6" dirty="0">
              <a:solidFill>
                <a:schemeClr val="tx1">
                  <a:lumMod val="50000"/>
                </a:schemeClr>
              </a:solidFill>
              <a:latin typeface="+mj-lt"/>
              <a:cs typeface="Arial"/>
            </a:endParaRPr>
          </a:p>
          <a:p>
            <a:pPr marL="0" indent="0" algn="ctr">
              <a:spcBef>
                <a:spcPts val="115"/>
              </a:spcBef>
              <a:buNone/>
            </a:pPr>
            <a:endParaRPr lang="en-US" sz="4000" b="1" i="1" spc="-6" dirty="0">
              <a:solidFill>
                <a:schemeClr val="tx1">
                  <a:lumMod val="50000"/>
                </a:schemeClr>
              </a:solidFill>
              <a:latin typeface="+mj-lt"/>
              <a:cs typeface="Arial"/>
            </a:endParaRPr>
          </a:p>
          <a:p>
            <a:pPr marL="0" indent="0">
              <a:spcBef>
                <a:spcPts val="115"/>
              </a:spcBef>
              <a:buNone/>
            </a:pPr>
            <a:endParaRPr lang="en-US" sz="4000" b="1" i="1" spc="-6" dirty="0">
              <a:solidFill>
                <a:schemeClr val="tx1">
                  <a:lumMod val="50000"/>
                </a:schemeClr>
              </a:solidFill>
              <a:latin typeface="+mj-lt"/>
              <a:cs typeface="Arial"/>
            </a:endParaRPr>
          </a:p>
          <a:p>
            <a:pPr>
              <a:spcBef>
                <a:spcPts val="115"/>
              </a:spcBef>
            </a:pPr>
            <a:endParaRPr lang="en-US" sz="4000" b="1" i="1" spc="-6" dirty="0">
              <a:solidFill>
                <a:schemeClr val="tx1">
                  <a:lumMod val="50000"/>
                </a:schemeClr>
              </a:solidFill>
              <a:latin typeface="+mj-lt"/>
              <a:cs typeface="Arial"/>
            </a:endParaRPr>
          </a:p>
          <a:p>
            <a:pPr marL="0" indent="0">
              <a:spcBef>
                <a:spcPts val="115"/>
              </a:spcBef>
              <a:buNone/>
            </a:pPr>
            <a:endParaRPr lang="en-US" sz="4000" spc="-6" dirty="0">
              <a:solidFill>
                <a:schemeClr val="tx1">
                  <a:lumMod val="50000"/>
                </a:schemeClr>
              </a:solidFill>
              <a:latin typeface="+mj-lt"/>
              <a:cs typeface="Arial"/>
            </a:endParaRPr>
          </a:p>
          <a:p>
            <a:pPr marL="0" indent="0">
              <a:spcBef>
                <a:spcPts val="115"/>
              </a:spcBef>
              <a:buNone/>
            </a:pPr>
            <a:endParaRPr lang="en-US" sz="4000" spc="-6" dirty="0">
              <a:solidFill>
                <a:schemeClr val="tx1">
                  <a:lumMod val="50000"/>
                </a:schemeClr>
              </a:solidFill>
              <a:latin typeface="+mj-lt"/>
              <a:cs typeface="Arial"/>
            </a:endParaRPr>
          </a:p>
          <a:p>
            <a:pPr>
              <a:spcBef>
                <a:spcPts val="115"/>
              </a:spcBef>
            </a:pPr>
            <a:endParaRPr lang="en-US" sz="4000" spc="-6" dirty="0">
              <a:solidFill>
                <a:schemeClr val="tx1">
                  <a:lumMod val="50000"/>
                </a:schemeClr>
              </a:solidFill>
              <a:latin typeface="+mj-lt"/>
              <a:cs typeface="Arial"/>
            </a:endParaRPr>
          </a:p>
          <a:p>
            <a:pPr marL="0" indent="0">
              <a:lnSpc>
                <a:spcPts val="3123"/>
              </a:lnSpc>
              <a:spcBef>
                <a:spcPts val="115"/>
              </a:spcBef>
              <a:buNone/>
            </a:pPr>
            <a:endParaRPr lang="en-US" sz="4000" spc="-6" dirty="0">
              <a:solidFill>
                <a:schemeClr val="tx1">
                  <a:lumMod val="50000"/>
                </a:schemeClr>
              </a:solidFill>
              <a:latin typeface="+mj-lt"/>
              <a:cs typeface="Arial"/>
            </a:endParaRPr>
          </a:p>
          <a:p>
            <a:pPr marL="0" indent="0">
              <a:lnSpc>
                <a:spcPts val="3123"/>
              </a:lnSpc>
              <a:spcBef>
                <a:spcPts val="115"/>
              </a:spcBef>
              <a:buNone/>
            </a:pPr>
            <a:endParaRPr lang="en-US" sz="4000" spc="-6" dirty="0">
              <a:solidFill>
                <a:schemeClr val="tx1">
                  <a:lumMod val="50000"/>
                </a:schemeClr>
              </a:solidFill>
              <a:latin typeface="+mj-lt"/>
              <a:cs typeface="Arial"/>
            </a:endParaRPr>
          </a:p>
          <a:p>
            <a:pPr marL="0" indent="0" algn="ctr">
              <a:lnSpc>
                <a:spcPts val="3123"/>
              </a:lnSpc>
              <a:spcBef>
                <a:spcPts val="115"/>
              </a:spcBef>
              <a:buNone/>
            </a:pPr>
            <a:endParaRPr lang="en-US" sz="4000" b="1" spc="-6" dirty="0">
              <a:solidFill>
                <a:schemeClr val="tx1">
                  <a:lumMod val="50000"/>
                </a:schemeClr>
              </a:solidFill>
              <a:latin typeface="+mj-lt"/>
              <a:cs typeface="Arial"/>
            </a:endParaRPr>
          </a:p>
          <a:p>
            <a:pPr marL="742950" indent="-742950">
              <a:lnSpc>
                <a:spcPts val="3123"/>
              </a:lnSpc>
              <a:spcBef>
                <a:spcPts val="115"/>
              </a:spcBef>
              <a:buFont typeface="+mj-lt"/>
              <a:buAutoNum type="arabicPeriod"/>
            </a:pPr>
            <a:endParaRPr lang="en-US" sz="4000" b="1" spc="-6" dirty="0">
              <a:solidFill>
                <a:schemeClr val="tx1">
                  <a:lumMod val="50000"/>
                </a:schemeClr>
              </a:solidFill>
              <a:latin typeface="+mj-lt"/>
              <a:cs typeface="Arial"/>
            </a:endParaRPr>
          </a:p>
        </p:txBody>
      </p:sp>
      <p:sp>
        <p:nvSpPr>
          <p:cNvPr id="4" name="Title 1">
            <a:extLst>
              <a:ext uri="{FF2B5EF4-FFF2-40B4-BE49-F238E27FC236}">
                <a16:creationId xmlns:a16="http://schemas.microsoft.com/office/drawing/2014/main" id="{C37B524C-19D4-423D-A58D-4EF3E84826DB}"/>
              </a:ext>
            </a:extLst>
          </p:cNvPr>
          <p:cNvSpPr txBox="1">
            <a:spLocks/>
          </p:cNvSpPr>
          <p:nvPr/>
        </p:nvSpPr>
        <p:spPr>
          <a:xfrm>
            <a:off x="0" y="425454"/>
            <a:ext cx="24387175" cy="1222374"/>
          </a:xfrm>
          <a:prstGeom prst="rect">
            <a:avLst/>
          </a:prstGeom>
        </p:spPr>
        <p:txBody>
          <a:bodyPr/>
          <a:lstStyle>
            <a:lvl1pPr algn="ctr" defTabSz="1088639" rtl="0" eaLnBrk="1" latinLnBrk="0" hangingPunct="1">
              <a:spcBef>
                <a:spcPct val="0"/>
              </a:spcBef>
              <a:buNone/>
              <a:defRPr sz="6600" kern="1200" cap="small" baseline="0">
                <a:solidFill>
                  <a:schemeClr val="tx1"/>
                </a:solidFill>
                <a:latin typeface="Roboto Light"/>
                <a:ea typeface="+mj-ea"/>
                <a:cs typeface="Roboto Light"/>
              </a:defRPr>
            </a:lvl1pPr>
          </a:lstStyle>
          <a:p>
            <a:pPr marL="15403"/>
            <a:r>
              <a:rPr lang="en-US" sz="6000" b="1" dirty="0">
                <a:solidFill>
                  <a:srgbClr val="002060"/>
                </a:solidFill>
                <a:latin typeface="Raleway SemiBold" panose="020B0003030101060003"/>
              </a:rPr>
              <a:t>Comprehensive Plan of Care – Step by Step</a:t>
            </a:r>
          </a:p>
        </p:txBody>
      </p:sp>
      <p:pic>
        <p:nvPicPr>
          <p:cNvPr id="3" name="Picture 2">
            <a:extLst>
              <a:ext uri="{FF2B5EF4-FFF2-40B4-BE49-F238E27FC236}">
                <a16:creationId xmlns:a16="http://schemas.microsoft.com/office/drawing/2014/main" id="{4FDFF4AC-7067-4745-BF58-55269D2D41C8}"/>
              </a:ext>
            </a:extLst>
          </p:cNvPr>
          <p:cNvPicPr>
            <a:picLocks noChangeAspect="1"/>
          </p:cNvPicPr>
          <p:nvPr/>
        </p:nvPicPr>
        <p:blipFill>
          <a:blip r:embed="rId2"/>
          <a:stretch>
            <a:fillRect/>
          </a:stretch>
        </p:blipFill>
        <p:spPr>
          <a:xfrm>
            <a:off x="786822" y="1723087"/>
            <a:ext cx="4455188" cy="10505757"/>
          </a:xfrm>
          <a:prstGeom prst="rect">
            <a:avLst/>
          </a:prstGeom>
        </p:spPr>
      </p:pic>
    </p:spTree>
    <p:extLst>
      <p:ext uri="{BB962C8B-B14F-4D97-AF65-F5344CB8AC3E}">
        <p14:creationId xmlns:p14="http://schemas.microsoft.com/office/powerpoint/2010/main" val="3120049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Content Placeholder 6"/>
          <p:cNvSpPr>
            <a:spLocks noGrp="1"/>
          </p:cNvSpPr>
          <p:nvPr>
            <p:ph idx="4294967295"/>
          </p:nvPr>
        </p:nvSpPr>
        <p:spPr>
          <a:xfrm>
            <a:off x="5566786" y="1647828"/>
            <a:ext cx="17601029" cy="10667998"/>
          </a:xfrm>
          <a:prstGeom prst="rect">
            <a:avLst/>
          </a:prstGeom>
        </p:spPr>
        <p:txBody>
          <a:bodyPr>
            <a:noAutofit/>
          </a:bodyPr>
          <a:lstStyle/>
          <a:p>
            <a:pPr marL="0" indent="0">
              <a:spcBef>
                <a:spcPts val="115"/>
              </a:spcBef>
              <a:buNone/>
            </a:pPr>
            <a:r>
              <a:rPr lang="en-US" sz="4000" b="1" spc="-6" dirty="0">
                <a:solidFill>
                  <a:schemeClr val="tx1">
                    <a:lumMod val="50000"/>
                  </a:schemeClr>
                </a:solidFill>
                <a:latin typeface="+mj-lt"/>
                <a:cs typeface="Arial"/>
              </a:rPr>
              <a:t>Step 3:  Schedule INITIAL multi-disciplinary team meeting</a:t>
            </a:r>
          </a:p>
          <a:p>
            <a:pPr>
              <a:spcBef>
                <a:spcPts val="115"/>
              </a:spcBef>
            </a:pPr>
            <a:r>
              <a:rPr lang="en-US" sz="4000" spc="-6" dirty="0">
                <a:solidFill>
                  <a:schemeClr val="tx1">
                    <a:lumMod val="50000"/>
                  </a:schemeClr>
                </a:solidFill>
                <a:latin typeface="+mj-lt"/>
                <a:cs typeface="Arial"/>
              </a:rPr>
              <a:t>Initial meeting usually takes 30 – 45 minutes</a:t>
            </a:r>
          </a:p>
          <a:p>
            <a:pPr>
              <a:spcBef>
                <a:spcPts val="115"/>
              </a:spcBef>
            </a:pPr>
            <a:endParaRPr lang="en-US" sz="4000" spc="-6" dirty="0">
              <a:solidFill>
                <a:schemeClr val="tx1">
                  <a:lumMod val="50000"/>
                </a:schemeClr>
              </a:solidFill>
              <a:latin typeface="+mj-lt"/>
              <a:cs typeface="Arial"/>
            </a:endParaRPr>
          </a:p>
          <a:p>
            <a:pPr>
              <a:spcBef>
                <a:spcPts val="115"/>
              </a:spcBef>
            </a:pPr>
            <a:r>
              <a:rPr lang="en-US" sz="4000" spc="-6" dirty="0">
                <a:solidFill>
                  <a:schemeClr val="tx1">
                    <a:lumMod val="50000"/>
                  </a:schemeClr>
                </a:solidFill>
                <a:latin typeface="+mj-lt"/>
                <a:cs typeface="Arial"/>
              </a:rPr>
              <a:t>Invite patient and/or family</a:t>
            </a:r>
          </a:p>
          <a:p>
            <a:pPr>
              <a:spcBef>
                <a:spcPts val="115"/>
              </a:spcBef>
            </a:pPr>
            <a:endParaRPr lang="en-US" sz="4000" spc="-6" dirty="0">
              <a:solidFill>
                <a:schemeClr val="tx1">
                  <a:lumMod val="50000"/>
                </a:schemeClr>
              </a:solidFill>
              <a:latin typeface="+mj-lt"/>
              <a:cs typeface="Arial"/>
            </a:endParaRPr>
          </a:p>
          <a:p>
            <a:pPr>
              <a:spcBef>
                <a:spcPts val="115"/>
              </a:spcBef>
            </a:pPr>
            <a:r>
              <a:rPr lang="en-US" sz="4000" spc="-6" dirty="0">
                <a:solidFill>
                  <a:schemeClr val="tx1">
                    <a:lumMod val="50000"/>
                  </a:schemeClr>
                </a:solidFill>
                <a:latin typeface="+mj-lt"/>
                <a:cs typeface="Arial"/>
              </a:rPr>
              <a:t>Attendees:  Provider, RN caring for patient, CNA caring for patient, Representative from dietary, Others as appropriate (PT, OT, Speech, Pharmacy, etc.)</a:t>
            </a:r>
          </a:p>
          <a:p>
            <a:pPr>
              <a:spcBef>
                <a:spcPts val="115"/>
              </a:spcBef>
            </a:pPr>
            <a:endParaRPr lang="en-US" sz="4000" spc="-6" dirty="0">
              <a:solidFill>
                <a:schemeClr val="tx1">
                  <a:lumMod val="50000"/>
                </a:schemeClr>
              </a:solidFill>
              <a:latin typeface="+mj-lt"/>
              <a:cs typeface="Arial"/>
            </a:endParaRPr>
          </a:p>
          <a:p>
            <a:pPr marL="0" indent="0">
              <a:spcBef>
                <a:spcPts val="115"/>
              </a:spcBef>
              <a:buNone/>
            </a:pPr>
            <a:r>
              <a:rPr lang="en-US" sz="4000" b="1" spc="-6" dirty="0">
                <a:solidFill>
                  <a:schemeClr val="tx1">
                    <a:lumMod val="50000"/>
                  </a:schemeClr>
                </a:solidFill>
                <a:latin typeface="+mj-lt"/>
                <a:cs typeface="Arial"/>
              </a:rPr>
              <a:t>Step 4:  Develop Plan of Care  </a:t>
            </a:r>
          </a:p>
          <a:p>
            <a:pPr>
              <a:spcBef>
                <a:spcPts val="115"/>
              </a:spcBef>
            </a:pPr>
            <a:r>
              <a:rPr lang="en-US" sz="4000" spc="-6" dirty="0">
                <a:solidFill>
                  <a:schemeClr val="tx1">
                    <a:lumMod val="50000"/>
                  </a:schemeClr>
                </a:solidFill>
                <a:latin typeface="+mj-lt"/>
                <a:cs typeface="Arial"/>
              </a:rPr>
              <a:t>Review / Discuss</a:t>
            </a:r>
          </a:p>
          <a:p>
            <a:pPr lvl="1">
              <a:spcBef>
                <a:spcPts val="115"/>
              </a:spcBef>
            </a:pPr>
            <a:r>
              <a:rPr lang="en-US" sz="3200" spc="-6" dirty="0">
                <a:solidFill>
                  <a:schemeClr val="tx1">
                    <a:lumMod val="50000"/>
                  </a:schemeClr>
                </a:solidFill>
                <a:latin typeface="+mj-lt"/>
                <a:cs typeface="Arial"/>
              </a:rPr>
              <a:t>Patient’s goals for admission and desired outcomes</a:t>
            </a:r>
          </a:p>
          <a:p>
            <a:pPr lvl="1">
              <a:spcBef>
                <a:spcPts val="115"/>
              </a:spcBef>
            </a:pPr>
            <a:r>
              <a:rPr lang="en-US" sz="3200" spc="-6" dirty="0">
                <a:solidFill>
                  <a:schemeClr val="tx1">
                    <a:lumMod val="50000"/>
                  </a:schemeClr>
                </a:solidFill>
                <a:latin typeface="+mj-lt"/>
                <a:cs typeface="Arial"/>
              </a:rPr>
              <a:t>Patient’s preferences for discharge</a:t>
            </a:r>
          </a:p>
          <a:p>
            <a:pPr lvl="1">
              <a:spcBef>
                <a:spcPts val="115"/>
              </a:spcBef>
            </a:pPr>
            <a:r>
              <a:rPr lang="en-US" sz="3200" spc="-6" dirty="0">
                <a:solidFill>
                  <a:schemeClr val="tx1">
                    <a:lumMod val="50000"/>
                  </a:schemeClr>
                </a:solidFill>
                <a:latin typeface="+mj-lt"/>
                <a:cs typeface="Arial"/>
              </a:rPr>
              <a:t>Each discipline’s assessment (Focus on those areas specific to why the patient has been admitted to Swing Bed)</a:t>
            </a:r>
          </a:p>
          <a:p>
            <a:pPr lvl="2">
              <a:spcBef>
                <a:spcPts val="115"/>
              </a:spcBef>
            </a:pPr>
            <a:endParaRPr lang="en-US" sz="2800" spc="-6" dirty="0">
              <a:solidFill>
                <a:schemeClr val="tx1">
                  <a:lumMod val="50000"/>
                </a:schemeClr>
              </a:solidFill>
              <a:latin typeface="+mj-lt"/>
              <a:cs typeface="Arial"/>
            </a:endParaRPr>
          </a:p>
          <a:p>
            <a:pPr>
              <a:spcBef>
                <a:spcPts val="115"/>
              </a:spcBef>
            </a:pPr>
            <a:r>
              <a:rPr lang="en-US" sz="4000" spc="-6" dirty="0">
                <a:solidFill>
                  <a:schemeClr val="tx1">
                    <a:lumMod val="50000"/>
                  </a:schemeClr>
                </a:solidFill>
                <a:latin typeface="+mj-lt"/>
                <a:cs typeface="Arial"/>
              </a:rPr>
              <a:t>Develop Goals</a:t>
            </a:r>
          </a:p>
          <a:p>
            <a:pPr lvl="1">
              <a:spcBef>
                <a:spcPts val="115"/>
              </a:spcBef>
            </a:pPr>
            <a:r>
              <a:rPr lang="en-US" sz="3200" spc="-6" dirty="0">
                <a:solidFill>
                  <a:schemeClr val="tx1">
                    <a:lumMod val="50000"/>
                  </a:schemeClr>
                </a:solidFill>
                <a:latin typeface="+mj-lt"/>
                <a:cs typeface="Arial"/>
              </a:rPr>
              <a:t>Long Term Goals (measurable objectives and timeframes </a:t>
            </a:r>
          </a:p>
          <a:p>
            <a:pPr lvl="1">
              <a:spcBef>
                <a:spcPts val="115"/>
              </a:spcBef>
            </a:pPr>
            <a:r>
              <a:rPr lang="en-US" sz="3200" spc="-6" dirty="0">
                <a:solidFill>
                  <a:schemeClr val="tx1">
                    <a:lumMod val="50000"/>
                  </a:schemeClr>
                </a:solidFill>
                <a:latin typeface="+mj-lt"/>
                <a:cs typeface="Arial"/>
              </a:rPr>
              <a:t>Short Term / Intermediate Goals (measurable objectives and timeframes)</a:t>
            </a:r>
          </a:p>
          <a:p>
            <a:pPr lvl="1">
              <a:spcBef>
                <a:spcPts val="115"/>
              </a:spcBef>
            </a:pPr>
            <a:r>
              <a:rPr lang="en-US" altLang="en-US" sz="3200" spc="-6" dirty="0">
                <a:solidFill>
                  <a:schemeClr val="tx1">
                    <a:lumMod val="50000"/>
                  </a:schemeClr>
                </a:solidFill>
                <a:latin typeface="+mj-lt"/>
                <a:ea typeface="Calibri" panose="020F0502020204030204" pitchFamily="34" charset="0"/>
                <a:cs typeface="Arial"/>
              </a:rPr>
              <a:t>Document patient’s concurrence with goals</a:t>
            </a:r>
          </a:p>
          <a:p>
            <a:pPr lvl="1">
              <a:spcBef>
                <a:spcPts val="115"/>
              </a:spcBef>
            </a:pPr>
            <a:endParaRPr lang="en-US" sz="3600" spc="-6" dirty="0">
              <a:solidFill>
                <a:schemeClr val="tx1">
                  <a:lumMod val="50000"/>
                </a:schemeClr>
              </a:solidFill>
              <a:latin typeface="+mj-lt"/>
              <a:cs typeface="Arial"/>
            </a:endParaRPr>
          </a:p>
          <a:p>
            <a:pPr marL="0" indent="0" algn="ctr">
              <a:spcBef>
                <a:spcPts val="115"/>
              </a:spcBef>
              <a:buNone/>
            </a:pPr>
            <a:endParaRPr lang="en-US" sz="4000" b="1" i="1" spc="-6" dirty="0">
              <a:solidFill>
                <a:schemeClr val="tx1">
                  <a:lumMod val="50000"/>
                </a:schemeClr>
              </a:solidFill>
              <a:latin typeface="+mj-lt"/>
              <a:cs typeface="Arial"/>
            </a:endParaRPr>
          </a:p>
          <a:p>
            <a:pPr marL="0" indent="0">
              <a:spcBef>
                <a:spcPts val="115"/>
              </a:spcBef>
              <a:buNone/>
            </a:pPr>
            <a:endParaRPr lang="en-US" sz="4000" b="1" i="1" spc="-6" dirty="0">
              <a:solidFill>
                <a:schemeClr val="tx1">
                  <a:lumMod val="50000"/>
                </a:schemeClr>
              </a:solidFill>
              <a:latin typeface="+mj-lt"/>
              <a:cs typeface="Arial"/>
            </a:endParaRPr>
          </a:p>
          <a:p>
            <a:pPr>
              <a:spcBef>
                <a:spcPts val="115"/>
              </a:spcBef>
            </a:pPr>
            <a:endParaRPr lang="en-US" sz="4000" b="1" i="1" spc="-6" dirty="0">
              <a:solidFill>
                <a:schemeClr val="tx1">
                  <a:lumMod val="50000"/>
                </a:schemeClr>
              </a:solidFill>
              <a:latin typeface="+mj-lt"/>
              <a:cs typeface="Arial"/>
            </a:endParaRPr>
          </a:p>
          <a:p>
            <a:pPr marL="0" indent="0">
              <a:spcBef>
                <a:spcPts val="115"/>
              </a:spcBef>
              <a:buNone/>
            </a:pPr>
            <a:endParaRPr lang="en-US" sz="4000" spc="-6" dirty="0">
              <a:solidFill>
                <a:schemeClr val="tx1">
                  <a:lumMod val="50000"/>
                </a:schemeClr>
              </a:solidFill>
              <a:latin typeface="+mj-lt"/>
              <a:cs typeface="Arial"/>
            </a:endParaRPr>
          </a:p>
          <a:p>
            <a:pPr marL="0" indent="0">
              <a:spcBef>
                <a:spcPts val="115"/>
              </a:spcBef>
              <a:buNone/>
            </a:pPr>
            <a:endParaRPr lang="en-US" sz="4000" spc="-6" dirty="0">
              <a:solidFill>
                <a:schemeClr val="tx1">
                  <a:lumMod val="50000"/>
                </a:schemeClr>
              </a:solidFill>
              <a:latin typeface="+mj-lt"/>
              <a:cs typeface="Arial"/>
            </a:endParaRPr>
          </a:p>
          <a:p>
            <a:pPr>
              <a:spcBef>
                <a:spcPts val="115"/>
              </a:spcBef>
            </a:pPr>
            <a:endParaRPr lang="en-US" sz="4000" spc="-6" dirty="0">
              <a:solidFill>
                <a:schemeClr val="tx1">
                  <a:lumMod val="50000"/>
                </a:schemeClr>
              </a:solidFill>
              <a:latin typeface="+mj-lt"/>
              <a:cs typeface="Arial"/>
            </a:endParaRPr>
          </a:p>
          <a:p>
            <a:pPr marL="0" indent="0">
              <a:lnSpc>
                <a:spcPts val="3123"/>
              </a:lnSpc>
              <a:spcBef>
                <a:spcPts val="115"/>
              </a:spcBef>
              <a:buNone/>
            </a:pPr>
            <a:endParaRPr lang="en-US" sz="4000" spc="-6" dirty="0">
              <a:solidFill>
                <a:schemeClr val="tx1">
                  <a:lumMod val="50000"/>
                </a:schemeClr>
              </a:solidFill>
              <a:latin typeface="+mj-lt"/>
              <a:cs typeface="Arial"/>
            </a:endParaRPr>
          </a:p>
          <a:p>
            <a:pPr marL="0" indent="0">
              <a:lnSpc>
                <a:spcPts val="3123"/>
              </a:lnSpc>
              <a:spcBef>
                <a:spcPts val="115"/>
              </a:spcBef>
              <a:buNone/>
            </a:pPr>
            <a:endParaRPr lang="en-US" sz="4000" spc="-6" dirty="0">
              <a:solidFill>
                <a:schemeClr val="tx1">
                  <a:lumMod val="50000"/>
                </a:schemeClr>
              </a:solidFill>
              <a:latin typeface="+mj-lt"/>
              <a:cs typeface="Arial"/>
            </a:endParaRPr>
          </a:p>
          <a:p>
            <a:pPr marL="0" indent="0" algn="ctr">
              <a:lnSpc>
                <a:spcPts val="3123"/>
              </a:lnSpc>
              <a:spcBef>
                <a:spcPts val="115"/>
              </a:spcBef>
              <a:buNone/>
            </a:pPr>
            <a:endParaRPr lang="en-US" sz="4000" b="1" spc="-6" dirty="0">
              <a:solidFill>
                <a:schemeClr val="tx1">
                  <a:lumMod val="50000"/>
                </a:schemeClr>
              </a:solidFill>
              <a:latin typeface="+mj-lt"/>
              <a:cs typeface="Arial"/>
            </a:endParaRPr>
          </a:p>
          <a:p>
            <a:pPr marL="742950" indent="-742950">
              <a:lnSpc>
                <a:spcPts val="3123"/>
              </a:lnSpc>
              <a:spcBef>
                <a:spcPts val="115"/>
              </a:spcBef>
              <a:buFont typeface="+mj-lt"/>
              <a:buAutoNum type="arabicPeriod"/>
            </a:pPr>
            <a:endParaRPr lang="en-US" sz="4000" b="1" spc="-6" dirty="0">
              <a:solidFill>
                <a:schemeClr val="tx1">
                  <a:lumMod val="50000"/>
                </a:schemeClr>
              </a:solidFill>
              <a:latin typeface="+mj-lt"/>
              <a:cs typeface="Arial"/>
            </a:endParaRPr>
          </a:p>
        </p:txBody>
      </p:sp>
      <p:sp>
        <p:nvSpPr>
          <p:cNvPr id="4" name="Title 1">
            <a:extLst>
              <a:ext uri="{FF2B5EF4-FFF2-40B4-BE49-F238E27FC236}">
                <a16:creationId xmlns:a16="http://schemas.microsoft.com/office/drawing/2014/main" id="{C37B524C-19D4-423D-A58D-4EF3E84826DB}"/>
              </a:ext>
            </a:extLst>
          </p:cNvPr>
          <p:cNvSpPr txBox="1">
            <a:spLocks/>
          </p:cNvSpPr>
          <p:nvPr/>
        </p:nvSpPr>
        <p:spPr>
          <a:xfrm>
            <a:off x="0" y="425454"/>
            <a:ext cx="24387175" cy="1222374"/>
          </a:xfrm>
          <a:prstGeom prst="rect">
            <a:avLst/>
          </a:prstGeom>
        </p:spPr>
        <p:txBody>
          <a:bodyPr/>
          <a:lstStyle>
            <a:lvl1pPr algn="ctr" defTabSz="1088639" rtl="0" eaLnBrk="1" latinLnBrk="0" hangingPunct="1">
              <a:spcBef>
                <a:spcPct val="0"/>
              </a:spcBef>
              <a:buNone/>
              <a:defRPr sz="6600" kern="1200" cap="small" baseline="0">
                <a:solidFill>
                  <a:schemeClr val="tx1"/>
                </a:solidFill>
                <a:latin typeface="Roboto Light"/>
                <a:ea typeface="+mj-ea"/>
                <a:cs typeface="Roboto Light"/>
              </a:defRPr>
            </a:lvl1pPr>
          </a:lstStyle>
          <a:p>
            <a:pPr marL="15403"/>
            <a:r>
              <a:rPr lang="en-US" sz="6000" b="1" dirty="0">
                <a:solidFill>
                  <a:srgbClr val="002060"/>
                </a:solidFill>
                <a:latin typeface="Raleway SemiBold" panose="020B0003030101060003"/>
              </a:rPr>
              <a:t>Comprehensive Plan of Care – Step by Step</a:t>
            </a:r>
          </a:p>
        </p:txBody>
      </p:sp>
      <p:pic>
        <p:nvPicPr>
          <p:cNvPr id="3" name="Picture 2">
            <a:extLst>
              <a:ext uri="{FF2B5EF4-FFF2-40B4-BE49-F238E27FC236}">
                <a16:creationId xmlns:a16="http://schemas.microsoft.com/office/drawing/2014/main" id="{4FDFF4AC-7067-4745-BF58-55269D2D41C8}"/>
              </a:ext>
            </a:extLst>
          </p:cNvPr>
          <p:cNvPicPr>
            <a:picLocks noChangeAspect="1"/>
          </p:cNvPicPr>
          <p:nvPr/>
        </p:nvPicPr>
        <p:blipFill>
          <a:blip r:embed="rId2"/>
          <a:stretch>
            <a:fillRect/>
          </a:stretch>
        </p:blipFill>
        <p:spPr>
          <a:xfrm>
            <a:off x="786822" y="1502023"/>
            <a:ext cx="4455188" cy="10505757"/>
          </a:xfrm>
          <a:prstGeom prst="rect">
            <a:avLst/>
          </a:prstGeom>
        </p:spPr>
      </p:pic>
    </p:spTree>
    <p:extLst>
      <p:ext uri="{BB962C8B-B14F-4D97-AF65-F5344CB8AC3E}">
        <p14:creationId xmlns:p14="http://schemas.microsoft.com/office/powerpoint/2010/main" val="2663955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Content Placeholder 6"/>
          <p:cNvSpPr>
            <a:spLocks noGrp="1"/>
          </p:cNvSpPr>
          <p:nvPr>
            <p:ph idx="4294967295"/>
          </p:nvPr>
        </p:nvSpPr>
        <p:spPr>
          <a:xfrm>
            <a:off x="5566786" y="1647828"/>
            <a:ext cx="17601029" cy="10667998"/>
          </a:xfrm>
          <a:prstGeom prst="rect">
            <a:avLst/>
          </a:prstGeom>
        </p:spPr>
        <p:txBody>
          <a:bodyPr>
            <a:noAutofit/>
          </a:bodyPr>
          <a:lstStyle/>
          <a:p>
            <a:pPr marL="0" indent="0">
              <a:spcBef>
                <a:spcPts val="115"/>
              </a:spcBef>
              <a:buNone/>
            </a:pPr>
            <a:r>
              <a:rPr lang="en-US" sz="4000" b="1" spc="-6" dirty="0">
                <a:solidFill>
                  <a:schemeClr val="tx1">
                    <a:lumMod val="50000"/>
                  </a:schemeClr>
                </a:solidFill>
                <a:latin typeface="+mj-lt"/>
                <a:cs typeface="Arial"/>
              </a:rPr>
              <a:t>Step 5:  Document Plan of Care in Medical Record (This is not a nursing care plan)</a:t>
            </a:r>
            <a:endParaRPr lang="en-US" sz="4000" spc="-6" dirty="0">
              <a:solidFill>
                <a:schemeClr val="tx1">
                  <a:lumMod val="50000"/>
                </a:schemeClr>
              </a:solidFill>
              <a:latin typeface="+mj-lt"/>
              <a:cs typeface="Arial"/>
            </a:endParaRPr>
          </a:p>
          <a:p>
            <a:pPr>
              <a:spcBef>
                <a:spcPts val="115"/>
              </a:spcBef>
            </a:pPr>
            <a:endParaRPr lang="en-US" sz="4000" spc="-6" dirty="0">
              <a:solidFill>
                <a:schemeClr val="tx1">
                  <a:lumMod val="50000"/>
                </a:schemeClr>
              </a:solidFill>
              <a:latin typeface="+mj-lt"/>
              <a:cs typeface="Arial"/>
            </a:endParaRPr>
          </a:p>
          <a:p>
            <a:pPr marL="0" indent="0">
              <a:spcBef>
                <a:spcPts val="115"/>
              </a:spcBef>
              <a:buNone/>
            </a:pPr>
            <a:r>
              <a:rPr lang="en-US" sz="4000" b="1" spc="-6" dirty="0">
                <a:solidFill>
                  <a:schemeClr val="tx1">
                    <a:lumMod val="50000"/>
                  </a:schemeClr>
                </a:solidFill>
                <a:latin typeface="+mj-lt"/>
                <a:cs typeface="Arial"/>
              </a:rPr>
              <a:t>Step 6:  Post Plan of Care in Patient’s Room</a:t>
            </a:r>
          </a:p>
          <a:p>
            <a:pPr>
              <a:spcBef>
                <a:spcPts val="115"/>
              </a:spcBef>
            </a:pPr>
            <a:r>
              <a:rPr lang="en-US" sz="4000" spc="-6" dirty="0">
                <a:solidFill>
                  <a:schemeClr val="tx1">
                    <a:lumMod val="50000"/>
                  </a:schemeClr>
                </a:solidFill>
                <a:latin typeface="+mj-lt"/>
                <a:cs typeface="Arial"/>
              </a:rPr>
              <a:t>Include both Long Term Goal and Short Term Goals for day or week</a:t>
            </a:r>
          </a:p>
          <a:p>
            <a:pPr marL="0" indent="0">
              <a:spcBef>
                <a:spcPts val="115"/>
              </a:spcBef>
              <a:buNone/>
            </a:pPr>
            <a:endParaRPr lang="en-US" sz="4000" b="1" spc="-6" dirty="0">
              <a:solidFill>
                <a:schemeClr val="tx1">
                  <a:lumMod val="50000"/>
                </a:schemeClr>
              </a:solidFill>
              <a:latin typeface="+mj-lt"/>
              <a:cs typeface="Arial"/>
            </a:endParaRPr>
          </a:p>
          <a:p>
            <a:pPr marL="0" indent="0">
              <a:spcBef>
                <a:spcPts val="115"/>
              </a:spcBef>
              <a:buNone/>
            </a:pPr>
            <a:r>
              <a:rPr lang="en-US" sz="4000" b="1" spc="-6" dirty="0">
                <a:solidFill>
                  <a:schemeClr val="tx1">
                    <a:lumMod val="50000"/>
                  </a:schemeClr>
                </a:solidFill>
                <a:latin typeface="+mj-lt"/>
                <a:cs typeface="Arial"/>
              </a:rPr>
              <a:t>Step 7:  Schedule at least weekly multi-disciplinary meetings (better if twice per week)</a:t>
            </a:r>
          </a:p>
          <a:p>
            <a:pPr>
              <a:spcBef>
                <a:spcPts val="115"/>
              </a:spcBef>
            </a:pPr>
            <a:r>
              <a:rPr lang="en-US" sz="4000" spc="-6" dirty="0">
                <a:solidFill>
                  <a:schemeClr val="tx1">
                    <a:lumMod val="50000"/>
                  </a:schemeClr>
                </a:solidFill>
                <a:latin typeface="+mj-lt"/>
                <a:cs typeface="Arial"/>
              </a:rPr>
              <a:t>Review Long Term Goal(s)– has anything changed? – does the long term goal need to be modified?</a:t>
            </a:r>
          </a:p>
          <a:p>
            <a:pPr>
              <a:spcBef>
                <a:spcPts val="115"/>
              </a:spcBef>
            </a:pPr>
            <a:r>
              <a:rPr lang="en-US" sz="4000" spc="-6" dirty="0">
                <a:solidFill>
                  <a:schemeClr val="tx1">
                    <a:lumMod val="50000"/>
                  </a:schemeClr>
                </a:solidFill>
                <a:latin typeface="+mj-lt"/>
                <a:cs typeface="Arial"/>
              </a:rPr>
              <a:t>Review Short Term Goals – has anything changed?  - do the goals need to be modified?</a:t>
            </a:r>
          </a:p>
          <a:p>
            <a:pPr>
              <a:spcBef>
                <a:spcPts val="115"/>
              </a:spcBef>
            </a:pPr>
            <a:r>
              <a:rPr lang="en-US" sz="4000" spc="-6" dirty="0">
                <a:solidFill>
                  <a:schemeClr val="tx1">
                    <a:lumMod val="50000"/>
                  </a:schemeClr>
                </a:solidFill>
                <a:latin typeface="+mj-lt"/>
                <a:cs typeface="Arial"/>
              </a:rPr>
              <a:t>Review with patient if not in attendance at meeting – ensure documentation of patient’s concurrence with goals</a:t>
            </a:r>
          </a:p>
          <a:p>
            <a:pPr>
              <a:spcBef>
                <a:spcPts val="115"/>
              </a:spcBef>
            </a:pPr>
            <a:endParaRPr lang="en-US" sz="4000" spc="-6" dirty="0">
              <a:solidFill>
                <a:schemeClr val="tx1">
                  <a:lumMod val="50000"/>
                </a:schemeClr>
              </a:solidFill>
              <a:latin typeface="+mj-lt"/>
              <a:cs typeface="Arial"/>
            </a:endParaRPr>
          </a:p>
          <a:p>
            <a:pPr marL="0" indent="0" algn="ctr">
              <a:spcBef>
                <a:spcPts val="115"/>
              </a:spcBef>
              <a:buNone/>
            </a:pPr>
            <a:endParaRPr lang="en-US" sz="4000" b="1" i="1" spc="-6" dirty="0">
              <a:solidFill>
                <a:schemeClr val="tx1">
                  <a:lumMod val="50000"/>
                </a:schemeClr>
              </a:solidFill>
              <a:latin typeface="+mj-lt"/>
              <a:cs typeface="Arial"/>
            </a:endParaRPr>
          </a:p>
          <a:p>
            <a:pPr marL="0" indent="0">
              <a:spcBef>
                <a:spcPts val="115"/>
              </a:spcBef>
              <a:buNone/>
            </a:pPr>
            <a:endParaRPr lang="en-US" sz="4000" b="1" i="1" spc="-6" dirty="0">
              <a:solidFill>
                <a:schemeClr val="tx1">
                  <a:lumMod val="50000"/>
                </a:schemeClr>
              </a:solidFill>
              <a:latin typeface="+mj-lt"/>
              <a:cs typeface="Arial"/>
            </a:endParaRPr>
          </a:p>
          <a:p>
            <a:pPr>
              <a:spcBef>
                <a:spcPts val="115"/>
              </a:spcBef>
            </a:pPr>
            <a:endParaRPr lang="en-US" sz="4000" b="1" i="1" spc="-6" dirty="0">
              <a:solidFill>
                <a:schemeClr val="tx1">
                  <a:lumMod val="50000"/>
                </a:schemeClr>
              </a:solidFill>
              <a:latin typeface="+mj-lt"/>
              <a:cs typeface="Arial"/>
            </a:endParaRPr>
          </a:p>
          <a:p>
            <a:pPr marL="0" indent="0">
              <a:spcBef>
                <a:spcPts val="115"/>
              </a:spcBef>
              <a:buNone/>
            </a:pPr>
            <a:endParaRPr lang="en-US" sz="4000" spc="-6" dirty="0">
              <a:solidFill>
                <a:schemeClr val="tx1">
                  <a:lumMod val="50000"/>
                </a:schemeClr>
              </a:solidFill>
              <a:latin typeface="+mj-lt"/>
              <a:cs typeface="Arial"/>
            </a:endParaRPr>
          </a:p>
          <a:p>
            <a:pPr marL="0" indent="0">
              <a:spcBef>
                <a:spcPts val="115"/>
              </a:spcBef>
              <a:buNone/>
            </a:pPr>
            <a:endParaRPr lang="en-US" sz="4000" spc="-6" dirty="0">
              <a:solidFill>
                <a:schemeClr val="tx1">
                  <a:lumMod val="50000"/>
                </a:schemeClr>
              </a:solidFill>
              <a:latin typeface="+mj-lt"/>
              <a:cs typeface="Arial"/>
            </a:endParaRPr>
          </a:p>
          <a:p>
            <a:pPr>
              <a:spcBef>
                <a:spcPts val="115"/>
              </a:spcBef>
            </a:pPr>
            <a:endParaRPr lang="en-US" sz="4000" spc="-6" dirty="0">
              <a:solidFill>
                <a:schemeClr val="tx1">
                  <a:lumMod val="50000"/>
                </a:schemeClr>
              </a:solidFill>
              <a:latin typeface="+mj-lt"/>
              <a:cs typeface="Arial"/>
            </a:endParaRPr>
          </a:p>
          <a:p>
            <a:pPr marL="0" indent="0">
              <a:lnSpc>
                <a:spcPts val="3123"/>
              </a:lnSpc>
              <a:spcBef>
                <a:spcPts val="115"/>
              </a:spcBef>
              <a:buNone/>
            </a:pPr>
            <a:endParaRPr lang="en-US" sz="4000" spc="-6" dirty="0">
              <a:solidFill>
                <a:schemeClr val="tx1">
                  <a:lumMod val="50000"/>
                </a:schemeClr>
              </a:solidFill>
              <a:latin typeface="+mj-lt"/>
              <a:cs typeface="Arial"/>
            </a:endParaRPr>
          </a:p>
          <a:p>
            <a:pPr marL="0" indent="0">
              <a:lnSpc>
                <a:spcPts val="3123"/>
              </a:lnSpc>
              <a:spcBef>
                <a:spcPts val="115"/>
              </a:spcBef>
              <a:buNone/>
            </a:pPr>
            <a:endParaRPr lang="en-US" sz="4000" spc="-6" dirty="0">
              <a:solidFill>
                <a:schemeClr val="tx1">
                  <a:lumMod val="50000"/>
                </a:schemeClr>
              </a:solidFill>
              <a:latin typeface="+mj-lt"/>
              <a:cs typeface="Arial"/>
            </a:endParaRPr>
          </a:p>
          <a:p>
            <a:pPr marL="0" indent="0" algn="ctr">
              <a:lnSpc>
                <a:spcPts val="3123"/>
              </a:lnSpc>
              <a:spcBef>
                <a:spcPts val="115"/>
              </a:spcBef>
              <a:buNone/>
            </a:pPr>
            <a:endParaRPr lang="en-US" sz="4000" b="1" spc="-6" dirty="0">
              <a:solidFill>
                <a:schemeClr val="tx1">
                  <a:lumMod val="50000"/>
                </a:schemeClr>
              </a:solidFill>
              <a:latin typeface="+mj-lt"/>
              <a:cs typeface="Arial"/>
            </a:endParaRPr>
          </a:p>
          <a:p>
            <a:pPr marL="742950" indent="-742950">
              <a:lnSpc>
                <a:spcPts val="3123"/>
              </a:lnSpc>
              <a:spcBef>
                <a:spcPts val="115"/>
              </a:spcBef>
              <a:buFont typeface="+mj-lt"/>
              <a:buAutoNum type="arabicPeriod"/>
            </a:pPr>
            <a:endParaRPr lang="en-US" sz="4000" b="1" spc="-6" dirty="0">
              <a:solidFill>
                <a:schemeClr val="tx1">
                  <a:lumMod val="50000"/>
                </a:schemeClr>
              </a:solidFill>
              <a:latin typeface="+mj-lt"/>
              <a:cs typeface="Arial"/>
            </a:endParaRPr>
          </a:p>
        </p:txBody>
      </p:sp>
      <p:sp>
        <p:nvSpPr>
          <p:cNvPr id="4" name="Title 1">
            <a:extLst>
              <a:ext uri="{FF2B5EF4-FFF2-40B4-BE49-F238E27FC236}">
                <a16:creationId xmlns:a16="http://schemas.microsoft.com/office/drawing/2014/main" id="{C37B524C-19D4-423D-A58D-4EF3E84826DB}"/>
              </a:ext>
            </a:extLst>
          </p:cNvPr>
          <p:cNvSpPr txBox="1">
            <a:spLocks/>
          </p:cNvSpPr>
          <p:nvPr/>
        </p:nvSpPr>
        <p:spPr>
          <a:xfrm>
            <a:off x="0" y="425454"/>
            <a:ext cx="24387175" cy="1222374"/>
          </a:xfrm>
          <a:prstGeom prst="rect">
            <a:avLst/>
          </a:prstGeom>
        </p:spPr>
        <p:txBody>
          <a:bodyPr/>
          <a:lstStyle>
            <a:lvl1pPr algn="ctr" defTabSz="1088639" rtl="0" eaLnBrk="1" latinLnBrk="0" hangingPunct="1">
              <a:spcBef>
                <a:spcPct val="0"/>
              </a:spcBef>
              <a:buNone/>
              <a:defRPr sz="6600" kern="1200" cap="small" baseline="0">
                <a:solidFill>
                  <a:schemeClr val="tx1"/>
                </a:solidFill>
                <a:latin typeface="Roboto Light"/>
                <a:ea typeface="+mj-ea"/>
                <a:cs typeface="Roboto Light"/>
              </a:defRPr>
            </a:lvl1pPr>
          </a:lstStyle>
          <a:p>
            <a:pPr marL="15403"/>
            <a:r>
              <a:rPr lang="en-US" sz="6000" b="1" dirty="0">
                <a:solidFill>
                  <a:srgbClr val="002060"/>
                </a:solidFill>
                <a:latin typeface="Raleway SemiBold" panose="020B0003030101060003"/>
              </a:rPr>
              <a:t>Comprehensive Plan of Care – Step by Step</a:t>
            </a:r>
          </a:p>
        </p:txBody>
      </p:sp>
      <p:pic>
        <p:nvPicPr>
          <p:cNvPr id="3" name="Picture 2">
            <a:extLst>
              <a:ext uri="{FF2B5EF4-FFF2-40B4-BE49-F238E27FC236}">
                <a16:creationId xmlns:a16="http://schemas.microsoft.com/office/drawing/2014/main" id="{4FDFF4AC-7067-4745-BF58-55269D2D41C8}"/>
              </a:ext>
            </a:extLst>
          </p:cNvPr>
          <p:cNvPicPr>
            <a:picLocks noChangeAspect="1"/>
          </p:cNvPicPr>
          <p:nvPr/>
        </p:nvPicPr>
        <p:blipFill>
          <a:blip r:embed="rId2"/>
          <a:stretch>
            <a:fillRect/>
          </a:stretch>
        </p:blipFill>
        <p:spPr>
          <a:xfrm>
            <a:off x="786822" y="1502023"/>
            <a:ext cx="4455188" cy="10505757"/>
          </a:xfrm>
          <a:prstGeom prst="rect">
            <a:avLst/>
          </a:prstGeom>
        </p:spPr>
      </p:pic>
    </p:spTree>
    <p:extLst>
      <p:ext uri="{BB962C8B-B14F-4D97-AF65-F5344CB8AC3E}">
        <p14:creationId xmlns:p14="http://schemas.microsoft.com/office/powerpoint/2010/main" val="1921690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Content Placeholder 6"/>
          <p:cNvSpPr>
            <a:spLocks noGrp="1"/>
          </p:cNvSpPr>
          <p:nvPr>
            <p:ph idx="4294967295"/>
          </p:nvPr>
        </p:nvSpPr>
        <p:spPr>
          <a:xfrm>
            <a:off x="5566786" y="1647828"/>
            <a:ext cx="17601029" cy="10667998"/>
          </a:xfrm>
          <a:prstGeom prst="rect">
            <a:avLst/>
          </a:prstGeom>
        </p:spPr>
        <p:txBody>
          <a:bodyPr>
            <a:noAutofit/>
          </a:bodyPr>
          <a:lstStyle/>
          <a:p>
            <a:pPr marL="0" indent="0">
              <a:spcBef>
                <a:spcPts val="115"/>
              </a:spcBef>
              <a:buNone/>
            </a:pPr>
            <a:r>
              <a:rPr lang="en-US" sz="4000" b="1" spc="-6" dirty="0">
                <a:solidFill>
                  <a:schemeClr val="tx1">
                    <a:lumMod val="50000"/>
                  </a:schemeClr>
                </a:solidFill>
                <a:latin typeface="+mj-lt"/>
                <a:cs typeface="Arial"/>
              </a:rPr>
              <a:t>Step 8:  Discharge Plan of Care</a:t>
            </a:r>
          </a:p>
          <a:p>
            <a:pPr>
              <a:spcBef>
                <a:spcPts val="115"/>
              </a:spcBef>
            </a:pPr>
            <a:r>
              <a:rPr lang="en-US" sz="4000" spc="-6" dirty="0">
                <a:solidFill>
                  <a:schemeClr val="tx1">
                    <a:lumMod val="50000"/>
                  </a:schemeClr>
                </a:solidFill>
                <a:latin typeface="+mj-lt"/>
                <a:cs typeface="Arial"/>
              </a:rPr>
              <a:t>Review all goals</a:t>
            </a:r>
          </a:p>
          <a:p>
            <a:pPr>
              <a:spcBef>
                <a:spcPts val="115"/>
              </a:spcBef>
            </a:pPr>
            <a:r>
              <a:rPr lang="en-US" sz="4000" spc="-6" dirty="0">
                <a:solidFill>
                  <a:schemeClr val="tx1">
                    <a:lumMod val="50000"/>
                  </a:schemeClr>
                </a:solidFill>
                <a:latin typeface="+mj-lt"/>
                <a:cs typeface="Arial"/>
              </a:rPr>
              <a:t>Document if met or not met and if not met – why?</a:t>
            </a:r>
          </a:p>
          <a:p>
            <a:pPr>
              <a:spcBef>
                <a:spcPts val="115"/>
              </a:spcBef>
            </a:pPr>
            <a:r>
              <a:rPr lang="en-US" sz="4000" spc="-6" dirty="0">
                <a:solidFill>
                  <a:schemeClr val="tx1">
                    <a:lumMod val="50000"/>
                  </a:schemeClr>
                </a:solidFill>
                <a:latin typeface="+mj-lt"/>
                <a:cs typeface="Arial"/>
              </a:rPr>
              <a:t>Provide plan of care to next post-acute provider (Home Health, Long Term Care, etc.)</a:t>
            </a:r>
            <a:endParaRPr lang="en-US" sz="3600" spc="-6" dirty="0">
              <a:solidFill>
                <a:schemeClr val="tx1">
                  <a:lumMod val="50000"/>
                </a:schemeClr>
              </a:solidFill>
              <a:latin typeface="+mj-lt"/>
              <a:cs typeface="Arial"/>
            </a:endParaRPr>
          </a:p>
          <a:p>
            <a:pPr marL="0" indent="0" algn="ctr">
              <a:spcBef>
                <a:spcPts val="115"/>
              </a:spcBef>
              <a:buNone/>
            </a:pPr>
            <a:endParaRPr lang="en-US" sz="4000" b="1" i="1" spc="-6" dirty="0">
              <a:solidFill>
                <a:schemeClr val="tx1">
                  <a:lumMod val="50000"/>
                </a:schemeClr>
              </a:solidFill>
              <a:latin typeface="+mj-lt"/>
              <a:cs typeface="Arial"/>
            </a:endParaRPr>
          </a:p>
          <a:p>
            <a:pPr marL="0" indent="0">
              <a:spcBef>
                <a:spcPts val="115"/>
              </a:spcBef>
              <a:buNone/>
            </a:pPr>
            <a:endParaRPr lang="en-US" sz="4000" b="1" i="1" spc="-6" dirty="0">
              <a:solidFill>
                <a:schemeClr val="tx1">
                  <a:lumMod val="50000"/>
                </a:schemeClr>
              </a:solidFill>
              <a:latin typeface="+mj-lt"/>
              <a:cs typeface="Arial"/>
            </a:endParaRPr>
          </a:p>
          <a:p>
            <a:pPr>
              <a:spcBef>
                <a:spcPts val="115"/>
              </a:spcBef>
            </a:pPr>
            <a:endParaRPr lang="en-US" sz="4000" b="1" i="1" spc="-6" dirty="0">
              <a:solidFill>
                <a:schemeClr val="tx1">
                  <a:lumMod val="50000"/>
                </a:schemeClr>
              </a:solidFill>
              <a:latin typeface="+mj-lt"/>
              <a:cs typeface="Arial"/>
            </a:endParaRPr>
          </a:p>
          <a:p>
            <a:pPr marL="0" indent="0">
              <a:spcBef>
                <a:spcPts val="115"/>
              </a:spcBef>
              <a:buNone/>
            </a:pPr>
            <a:endParaRPr lang="en-US" sz="4000" spc="-6" dirty="0">
              <a:solidFill>
                <a:schemeClr val="tx1">
                  <a:lumMod val="50000"/>
                </a:schemeClr>
              </a:solidFill>
              <a:latin typeface="+mj-lt"/>
              <a:cs typeface="Arial"/>
            </a:endParaRPr>
          </a:p>
          <a:p>
            <a:pPr marL="0" indent="0">
              <a:spcBef>
                <a:spcPts val="115"/>
              </a:spcBef>
              <a:buNone/>
            </a:pPr>
            <a:endParaRPr lang="en-US" sz="4000" spc="-6" dirty="0">
              <a:solidFill>
                <a:schemeClr val="tx1">
                  <a:lumMod val="50000"/>
                </a:schemeClr>
              </a:solidFill>
              <a:latin typeface="+mj-lt"/>
              <a:cs typeface="Arial"/>
            </a:endParaRPr>
          </a:p>
          <a:p>
            <a:pPr>
              <a:spcBef>
                <a:spcPts val="115"/>
              </a:spcBef>
            </a:pPr>
            <a:endParaRPr lang="en-US" sz="4000" spc="-6" dirty="0">
              <a:solidFill>
                <a:schemeClr val="tx1">
                  <a:lumMod val="50000"/>
                </a:schemeClr>
              </a:solidFill>
              <a:latin typeface="+mj-lt"/>
              <a:cs typeface="Arial"/>
            </a:endParaRPr>
          </a:p>
          <a:p>
            <a:pPr marL="0" indent="0">
              <a:lnSpc>
                <a:spcPts val="3123"/>
              </a:lnSpc>
              <a:spcBef>
                <a:spcPts val="115"/>
              </a:spcBef>
              <a:buNone/>
            </a:pPr>
            <a:endParaRPr lang="en-US" sz="4000" spc="-6" dirty="0">
              <a:solidFill>
                <a:schemeClr val="tx1">
                  <a:lumMod val="50000"/>
                </a:schemeClr>
              </a:solidFill>
              <a:latin typeface="+mj-lt"/>
              <a:cs typeface="Arial"/>
            </a:endParaRPr>
          </a:p>
          <a:p>
            <a:pPr marL="0" indent="0">
              <a:lnSpc>
                <a:spcPts val="3123"/>
              </a:lnSpc>
              <a:spcBef>
                <a:spcPts val="115"/>
              </a:spcBef>
              <a:buNone/>
            </a:pPr>
            <a:endParaRPr lang="en-US" sz="4000" spc="-6" dirty="0">
              <a:solidFill>
                <a:schemeClr val="tx1">
                  <a:lumMod val="50000"/>
                </a:schemeClr>
              </a:solidFill>
              <a:latin typeface="+mj-lt"/>
              <a:cs typeface="Arial"/>
            </a:endParaRPr>
          </a:p>
          <a:p>
            <a:pPr marL="0" indent="0" algn="ctr">
              <a:lnSpc>
                <a:spcPts val="3123"/>
              </a:lnSpc>
              <a:spcBef>
                <a:spcPts val="115"/>
              </a:spcBef>
              <a:buNone/>
            </a:pPr>
            <a:endParaRPr lang="en-US" sz="4000" b="1" spc="-6" dirty="0">
              <a:solidFill>
                <a:schemeClr val="tx1">
                  <a:lumMod val="50000"/>
                </a:schemeClr>
              </a:solidFill>
              <a:latin typeface="+mj-lt"/>
              <a:cs typeface="Arial"/>
            </a:endParaRPr>
          </a:p>
          <a:p>
            <a:pPr marL="742950" indent="-742950">
              <a:lnSpc>
                <a:spcPts val="3123"/>
              </a:lnSpc>
              <a:spcBef>
                <a:spcPts val="115"/>
              </a:spcBef>
              <a:buFont typeface="+mj-lt"/>
              <a:buAutoNum type="arabicPeriod"/>
            </a:pPr>
            <a:endParaRPr lang="en-US" sz="4000" b="1" spc="-6" dirty="0">
              <a:solidFill>
                <a:schemeClr val="tx1">
                  <a:lumMod val="50000"/>
                </a:schemeClr>
              </a:solidFill>
              <a:latin typeface="+mj-lt"/>
              <a:cs typeface="Arial"/>
            </a:endParaRPr>
          </a:p>
        </p:txBody>
      </p:sp>
      <p:sp>
        <p:nvSpPr>
          <p:cNvPr id="4" name="Title 1">
            <a:extLst>
              <a:ext uri="{FF2B5EF4-FFF2-40B4-BE49-F238E27FC236}">
                <a16:creationId xmlns:a16="http://schemas.microsoft.com/office/drawing/2014/main" id="{C37B524C-19D4-423D-A58D-4EF3E84826DB}"/>
              </a:ext>
            </a:extLst>
          </p:cNvPr>
          <p:cNvSpPr txBox="1">
            <a:spLocks/>
          </p:cNvSpPr>
          <p:nvPr/>
        </p:nvSpPr>
        <p:spPr>
          <a:xfrm>
            <a:off x="0" y="425454"/>
            <a:ext cx="24387175" cy="1222374"/>
          </a:xfrm>
          <a:prstGeom prst="rect">
            <a:avLst/>
          </a:prstGeom>
        </p:spPr>
        <p:txBody>
          <a:bodyPr/>
          <a:lstStyle>
            <a:lvl1pPr algn="ctr" defTabSz="1088639" rtl="0" eaLnBrk="1" latinLnBrk="0" hangingPunct="1">
              <a:spcBef>
                <a:spcPct val="0"/>
              </a:spcBef>
              <a:buNone/>
              <a:defRPr sz="6600" kern="1200" cap="small" baseline="0">
                <a:solidFill>
                  <a:schemeClr val="tx1"/>
                </a:solidFill>
                <a:latin typeface="Roboto Light"/>
                <a:ea typeface="+mj-ea"/>
                <a:cs typeface="Roboto Light"/>
              </a:defRPr>
            </a:lvl1pPr>
          </a:lstStyle>
          <a:p>
            <a:pPr marL="15403"/>
            <a:r>
              <a:rPr lang="en-US" sz="6000" b="1" dirty="0">
                <a:solidFill>
                  <a:srgbClr val="002060"/>
                </a:solidFill>
                <a:latin typeface="Raleway SemiBold" panose="020B0003030101060003"/>
              </a:rPr>
              <a:t>Comprehensive Plan of Care – Step by Step</a:t>
            </a:r>
          </a:p>
        </p:txBody>
      </p:sp>
      <p:pic>
        <p:nvPicPr>
          <p:cNvPr id="3" name="Picture 2">
            <a:extLst>
              <a:ext uri="{FF2B5EF4-FFF2-40B4-BE49-F238E27FC236}">
                <a16:creationId xmlns:a16="http://schemas.microsoft.com/office/drawing/2014/main" id="{4FDFF4AC-7067-4745-BF58-55269D2D41C8}"/>
              </a:ext>
            </a:extLst>
          </p:cNvPr>
          <p:cNvPicPr>
            <a:picLocks noChangeAspect="1"/>
          </p:cNvPicPr>
          <p:nvPr/>
        </p:nvPicPr>
        <p:blipFill>
          <a:blip r:embed="rId2"/>
          <a:stretch>
            <a:fillRect/>
          </a:stretch>
        </p:blipFill>
        <p:spPr>
          <a:xfrm>
            <a:off x="786822" y="1502023"/>
            <a:ext cx="4455188" cy="10505757"/>
          </a:xfrm>
          <a:prstGeom prst="rect">
            <a:avLst/>
          </a:prstGeom>
        </p:spPr>
      </p:pic>
    </p:spTree>
    <p:extLst>
      <p:ext uri="{BB962C8B-B14F-4D97-AF65-F5344CB8AC3E}">
        <p14:creationId xmlns:p14="http://schemas.microsoft.com/office/powerpoint/2010/main" val="4117487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2180021" y="1351612"/>
            <a:ext cx="369662" cy="383387"/>
          </a:xfrm>
          <a:prstGeom prst="rect">
            <a:avLst/>
          </a:prstGeom>
        </p:spPr>
        <p:txBody>
          <a:bodyPr vert="horz" wrap="square" lIns="0" tIns="19253" rIns="0" bIns="0" rtlCol="0">
            <a:spAutoFit/>
          </a:bodyPr>
          <a:lstStyle/>
          <a:p>
            <a:pPr marL="15403">
              <a:spcBef>
                <a:spcPts val="152"/>
              </a:spcBef>
            </a:pPr>
            <a:r>
              <a:rPr sz="2365" spc="12" dirty="0">
                <a:solidFill>
                  <a:srgbClr val="FFFFFF"/>
                </a:solidFill>
                <a:latin typeface="Arial"/>
                <a:cs typeface="Arial"/>
              </a:rPr>
              <a:t>19</a:t>
            </a:r>
            <a:endParaRPr sz="2365" dirty="0">
              <a:latin typeface="Arial"/>
              <a:cs typeface="Arial"/>
            </a:endParaRPr>
          </a:p>
        </p:txBody>
      </p:sp>
      <p:sp>
        <p:nvSpPr>
          <p:cNvPr id="6" name="object 6"/>
          <p:cNvSpPr txBox="1"/>
          <p:nvPr/>
        </p:nvSpPr>
        <p:spPr>
          <a:xfrm>
            <a:off x="1529579" y="2728251"/>
            <a:ext cx="21531271" cy="1184111"/>
          </a:xfrm>
          <a:prstGeom prst="rect">
            <a:avLst/>
          </a:prstGeom>
        </p:spPr>
        <p:txBody>
          <a:bodyPr vert="horz" wrap="square" lIns="0" tIns="18483" rIns="0" bIns="0" rtlCol="0">
            <a:spAutoFit/>
          </a:bodyPr>
          <a:lstStyle/>
          <a:p>
            <a:pPr marL="694655" indent="-679253">
              <a:spcBef>
                <a:spcPts val="30"/>
              </a:spcBef>
              <a:buFont typeface="Arial"/>
              <a:buAutoNum type="romanLcParenBoth"/>
              <a:tabLst>
                <a:tab pos="695426" algn="l"/>
              </a:tabLst>
            </a:pPr>
            <a:endParaRPr lang="en-US" sz="2426" b="1" dirty="0">
              <a:latin typeface="Arial"/>
              <a:cs typeface="Arial"/>
            </a:endParaRPr>
          </a:p>
          <a:p>
            <a:pPr marL="15403">
              <a:lnSpc>
                <a:spcPts val="3123"/>
              </a:lnSpc>
              <a:spcBef>
                <a:spcPts val="115"/>
              </a:spcBef>
            </a:pPr>
            <a:endParaRPr lang="en-US" sz="2426" dirty="0">
              <a:latin typeface="Arial"/>
              <a:cs typeface="Arial"/>
            </a:endParaRPr>
          </a:p>
          <a:p>
            <a:pPr marL="15403">
              <a:lnSpc>
                <a:spcPts val="3123"/>
              </a:lnSpc>
              <a:spcBef>
                <a:spcPts val="115"/>
              </a:spcBef>
            </a:pPr>
            <a:endParaRPr lang="en-US" sz="2426" dirty="0">
              <a:latin typeface="Arial"/>
              <a:cs typeface="Arial"/>
            </a:endParaRPr>
          </a:p>
        </p:txBody>
      </p:sp>
      <p:sp>
        <p:nvSpPr>
          <p:cNvPr id="3" name="Rectangle 2">
            <a:extLst>
              <a:ext uri="{FF2B5EF4-FFF2-40B4-BE49-F238E27FC236}">
                <a16:creationId xmlns:a16="http://schemas.microsoft.com/office/drawing/2014/main" id="{91B9EC4E-C00B-4DF8-A26A-48719A6FF560}"/>
              </a:ext>
            </a:extLst>
          </p:cNvPr>
          <p:cNvSpPr/>
          <p:nvPr/>
        </p:nvSpPr>
        <p:spPr>
          <a:xfrm>
            <a:off x="1479191" y="2728250"/>
            <a:ext cx="21840215" cy="6834500"/>
          </a:xfrm>
          <a:prstGeom prst="rect">
            <a:avLst/>
          </a:prstGeom>
        </p:spPr>
        <p:txBody>
          <a:bodyPr wrap="square">
            <a:spAutoFit/>
          </a:bodyPr>
          <a:lstStyle/>
          <a:p>
            <a:pPr>
              <a:lnSpc>
                <a:spcPct val="107000"/>
              </a:lnSpc>
              <a:spcAft>
                <a:spcPts val="970"/>
              </a:spcAft>
            </a:pPr>
            <a:r>
              <a:rPr lang="en-US" sz="5215" b="1" dirty="0">
                <a:latin typeface="Calibri" panose="020F0502020204030204" pitchFamily="34" charset="0"/>
                <a:ea typeface="Calibri" panose="020F0502020204030204" pitchFamily="34" charset="0"/>
                <a:cs typeface="Times New Roman" panose="02020603050405020304" pitchFamily="18" charset="0"/>
              </a:rPr>
              <a:t> </a:t>
            </a:r>
            <a:endParaRPr lang="en-US" sz="5215"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70"/>
              </a:spcAft>
            </a:pPr>
            <a:r>
              <a:rPr lang="en-US" sz="5215" b="1" dirty="0">
                <a:latin typeface="Calibri" panose="020F0502020204030204" pitchFamily="34" charset="0"/>
                <a:ea typeface="Calibri" panose="020F0502020204030204" pitchFamily="34" charset="0"/>
                <a:cs typeface="Times New Roman" panose="02020603050405020304" pitchFamily="18" charset="0"/>
              </a:rPr>
              <a:t> </a:t>
            </a:r>
            <a:endParaRPr lang="en-US" sz="5215"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70"/>
              </a:spcAft>
            </a:pPr>
            <a:r>
              <a:rPr lang="en-US" sz="5215" b="1" dirty="0">
                <a:latin typeface="Calibri" panose="020F0502020204030204" pitchFamily="34" charset="0"/>
                <a:ea typeface="Calibri" panose="020F0502020204030204" pitchFamily="34" charset="0"/>
                <a:cs typeface="Times New Roman" panose="02020603050405020304" pitchFamily="18" charset="0"/>
              </a:rPr>
              <a:t> </a:t>
            </a:r>
            <a:endParaRPr lang="en-US" sz="5215"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70"/>
              </a:spcAft>
            </a:pPr>
            <a:r>
              <a:rPr lang="en-US" sz="5215" b="1" dirty="0">
                <a:latin typeface="Calibri" panose="020F0502020204030204" pitchFamily="34" charset="0"/>
                <a:ea typeface="Calibri" panose="020F0502020204030204" pitchFamily="34" charset="0"/>
                <a:cs typeface="Times New Roman" panose="02020603050405020304" pitchFamily="18" charset="0"/>
              </a:rPr>
              <a:t> </a:t>
            </a:r>
            <a:endParaRPr lang="en-US" sz="5215"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70"/>
              </a:spcAft>
            </a:pPr>
            <a:r>
              <a:rPr lang="en-US" sz="5215" b="1" dirty="0">
                <a:latin typeface="Calibri" panose="020F0502020204030204" pitchFamily="34" charset="0"/>
                <a:ea typeface="Calibri" panose="020F0502020204030204" pitchFamily="34" charset="0"/>
                <a:cs typeface="Times New Roman" panose="02020603050405020304" pitchFamily="18" charset="0"/>
              </a:rPr>
              <a:t> </a:t>
            </a:r>
            <a:endParaRPr lang="en-US" sz="5215"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70"/>
              </a:spcAft>
            </a:pPr>
            <a:r>
              <a:rPr lang="en-US" sz="5215" b="1" dirty="0">
                <a:latin typeface="Calibri" panose="020F0502020204030204" pitchFamily="34" charset="0"/>
                <a:ea typeface="Calibri" panose="020F0502020204030204" pitchFamily="34" charset="0"/>
                <a:cs typeface="Times New Roman" panose="02020603050405020304" pitchFamily="18" charset="0"/>
              </a:rPr>
              <a:t> </a:t>
            </a:r>
            <a:endParaRPr lang="en-US" sz="5215"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70"/>
              </a:spcAft>
            </a:pPr>
            <a:r>
              <a:rPr lang="en-US" sz="5215" b="1" dirty="0">
                <a:latin typeface="Calibri" panose="020F0502020204030204" pitchFamily="34" charset="0"/>
                <a:ea typeface="Calibri" panose="020F0502020204030204" pitchFamily="34" charset="0"/>
                <a:cs typeface="Times New Roman" panose="02020603050405020304" pitchFamily="18" charset="0"/>
              </a:rPr>
              <a:t> </a:t>
            </a:r>
            <a:endParaRPr lang="en-US" sz="5215"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1">
            <a:extLst>
              <a:ext uri="{FF2B5EF4-FFF2-40B4-BE49-F238E27FC236}">
                <a16:creationId xmlns:a16="http://schemas.microsoft.com/office/drawing/2014/main" id="{EAF84F80-59A0-4602-BC43-8321E084581A}"/>
              </a:ext>
            </a:extLst>
          </p:cNvPr>
          <p:cNvSpPr>
            <a:spLocks noChangeArrowheads="1"/>
          </p:cNvSpPr>
          <p:nvPr/>
        </p:nvSpPr>
        <p:spPr bwMode="auto">
          <a:xfrm>
            <a:off x="1197046" y="1461619"/>
            <a:ext cx="21993081" cy="8151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0899" tIns="55449" rIns="110899" bIns="55449"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108984">
              <a:lnSpc>
                <a:spcPct val="114000"/>
              </a:lnSpc>
              <a:spcAft>
                <a:spcPts val="0"/>
              </a:spcAft>
            </a:pPr>
            <a:r>
              <a:rPr lang="en-US" altLang="en-US" sz="3600" b="1" dirty="0">
                <a:latin typeface="Century Gothic" panose="020B0502020202020204" pitchFamily="34" charset="0"/>
                <a:ea typeface="Calibri" panose="020F0502020204030204" pitchFamily="34" charset="0"/>
                <a:cs typeface="Times New Roman" panose="02020603050405020304" pitchFamily="18" charset="0"/>
              </a:rPr>
              <a:t>Patient Discharge Goal:  Home with family</a:t>
            </a:r>
          </a:p>
          <a:p>
            <a:pPr defTabSz="1108984">
              <a:lnSpc>
                <a:spcPct val="114000"/>
              </a:lnSpc>
              <a:spcAft>
                <a:spcPts val="0"/>
              </a:spcAft>
            </a:pPr>
            <a:r>
              <a:rPr lang="en-US" altLang="en-US" sz="3600" b="1" dirty="0">
                <a:latin typeface="Century Gothic" panose="020B0502020202020204" pitchFamily="34" charset="0"/>
                <a:ea typeface="Calibri" panose="020F0502020204030204" pitchFamily="34" charset="0"/>
                <a:cs typeface="Times New Roman" panose="02020603050405020304" pitchFamily="18" charset="0"/>
              </a:rPr>
              <a:t>Long Term Goals</a:t>
            </a:r>
            <a:r>
              <a:rPr lang="en-US" altLang="en-US" sz="3600" dirty="0">
                <a:latin typeface="Century Gothic" panose="020B0502020202020204" pitchFamily="34" charset="0"/>
                <a:ea typeface="Calibri" panose="020F0502020204030204" pitchFamily="34" charset="0"/>
                <a:cs typeface="Times New Roman" panose="02020603050405020304" pitchFamily="18" charset="0"/>
              </a:rPr>
              <a:t> (</a:t>
            </a:r>
            <a:r>
              <a:rPr lang="en-US" altLang="en-US" sz="3600" u="sng" dirty="0">
                <a:latin typeface="Century Gothic" panose="020B0502020202020204" pitchFamily="34" charset="0"/>
                <a:ea typeface="Calibri" panose="020F0502020204030204" pitchFamily="34" charset="0"/>
                <a:cs typeface="Times New Roman" panose="02020603050405020304" pitchFamily="18" charset="0"/>
              </a:rPr>
              <a:t>to be met prior to discharge</a:t>
            </a:r>
            <a:r>
              <a:rPr lang="en-US" altLang="en-US" sz="3600" dirty="0">
                <a:latin typeface="Century Gothic" panose="020B0502020202020204" pitchFamily="34" charset="0"/>
                <a:ea typeface="Calibri" panose="020F0502020204030204" pitchFamily="34" charset="0"/>
                <a:cs typeface="Times New Roman" panose="02020603050405020304" pitchFamily="18" charset="0"/>
              </a:rPr>
              <a:t>)</a:t>
            </a:r>
            <a:endParaRPr lang="en-US" altLang="en-US" sz="3600" dirty="0">
              <a:latin typeface="Century Gothic" panose="020B0502020202020204" pitchFamily="34" charset="0"/>
            </a:endParaRPr>
          </a:p>
          <a:p>
            <a:pPr defTabSz="1108984">
              <a:lnSpc>
                <a:spcPct val="114000"/>
              </a:lnSpc>
              <a:spcAft>
                <a:spcPts val="0"/>
              </a:spcAft>
            </a:pPr>
            <a:endParaRPr lang="en-US" altLang="en-US" sz="2000" dirty="0">
              <a:latin typeface="Century Gothic" panose="020B0502020202020204" pitchFamily="34" charset="0"/>
            </a:endParaRPr>
          </a:p>
          <a:p>
            <a:pPr defTabSz="1108984">
              <a:lnSpc>
                <a:spcPct val="114000"/>
              </a:lnSpc>
              <a:spcAft>
                <a:spcPts val="0"/>
              </a:spcAft>
            </a:pPr>
            <a:r>
              <a:rPr lang="en-US" altLang="en-US" sz="3600" b="1" dirty="0">
                <a:latin typeface="Century Gothic" panose="020B0502020202020204" pitchFamily="34" charset="0"/>
                <a:ea typeface="Calibri" panose="020F0502020204030204" pitchFamily="34" charset="0"/>
                <a:cs typeface="Times New Roman" panose="02020603050405020304" pitchFamily="18" charset="0"/>
              </a:rPr>
              <a:t>Example Long Term Goal 1:  </a:t>
            </a:r>
            <a:r>
              <a:rPr lang="en-US" altLang="en-US" sz="3600" dirty="0">
                <a:latin typeface="Century Gothic" panose="020B0502020202020204" pitchFamily="34" charset="0"/>
                <a:ea typeface="Calibri" panose="020F0502020204030204" pitchFamily="34" charset="0"/>
                <a:cs typeface="Times New Roman" panose="02020603050405020304" pitchFamily="18" charset="0"/>
              </a:rPr>
              <a:t>Patient will be able to dress independently within 2 weeks and prior to discharge</a:t>
            </a:r>
          </a:p>
          <a:p>
            <a:pPr defTabSz="1108984">
              <a:lnSpc>
                <a:spcPct val="114000"/>
              </a:lnSpc>
              <a:spcAft>
                <a:spcPts val="0"/>
              </a:spcAft>
            </a:pPr>
            <a:endParaRPr lang="en-US" altLang="en-US" sz="2000" dirty="0">
              <a:latin typeface="Century Gothic" panose="020B0502020202020204" pitchFamily="34" charset="0"/>
            </a:endParaRPr>
          </a:p>
          <a:p>
            <a:pPr defTabSz="1108984">
              <a:lnSpc>
                <a:spcPct val="114000"/>
              </a:lnSpc>
              <a:spcAft>
                <a:spcPts val="0"/>
              </a:spcAft>
            </a:pPr>
            <a:r>
              <a:rPr lang="en-US" altLang="en-US" sz="3600" b="1" dirty="0">
                <a:latin typeface="Century Gothic" panose="020B0502020202020204" pitchFamily="34" charset="0"/>
                <a:ea typeface="Calibri" panose="020F0502020204030204" pitchFamily="34" charset="0"/>
                <a:cs typeface="Times New Roman" panose="02020603050405020304" pitchFamily="18" charset="0"/>
              </a:rPr>
              <a:t>Example Long Term Goal 2:</a:t>
            </a:r>
            <a:r>
              <a:rPr lang="en-US" altLang="en-US" sz="3600" dirty="0">
                <a:latin typeface="Century Gothic" panose="020B0502020202020204" pitchFamily="34" charset="0"/>
                <a:ea typeface="Calibri" panose="020F0502020204030204" pitchFamily="34" charset="0"/>
                <a:cs typeface="Times New Roman" panose="02020603050405020304" pitchFamily="18" charset="0"/>
              </a:rPr>
              <a:t>  Patient will receive 14 days of antibiotic therapy</a:t>
            </a:r>
          </a:p>
          <a:p>
            <a:pPr defTabSz="1108984">
              <a:lnSpc>
                <a:spcPct val="114000"/>
              </a:lnSpc>
              <a:spcAft>
                <a:spcPts val="0"/>
              </a:spcAft>
            </a:pPr>
            <a:endParaRPr lang="en-US" altLang="en-US" sz="2000" dirty="0">
              <a:latin typeface="Century Gothic" panose="020B0502020202020204" pitchFamily="34" charset="0"/>
            </a:endParaRPr>
          </a:p>
          <a:p>
            <a:pPr defTabSz="1108984">
              <a:lnSpc>
                <a:spcPct val="114000"/>
              </a:lnSpc>
              <a:spcAft>
                <a:spcPts val="0"/>
              </a:spcAft>
            </a:pPr>
            <a:r>
              <a:rPr lang="en-US" altLang="en-US" sz="3600" b="1" dirty="0">
                <a:latin typeface="Century Gothic" panose="020B0502020202020204" pitchFamily="34" charset="0"/>
                <a:ea typeface="Calibri" panose="020F0502020204030204" pitchFamily="34" charset="0"/>
                <a:cs typeface="Times New Roman" panose="02020603050405020304" pitchFamily="18" charset="0"/>
              </a:rPr>
              <a:t>Example Long Term Goal 3:  </a:t>
            </a:r>
            <a:r>
              <a:rPr lang="en-US" altLang="en-US" sz="3600" dirty="0">
                <a:latin typeface="Century Gothic" panose="020B0502020202020204" pitchFamily="34" charset="0"/>
                <a:ea typeface="Calibri" panose="020F0502020204030204" pitchFamily="34" charset="0"/>
                <a:cs typeface="Times New Roman" panose="02020603050405020304" pitchFamily="18" charset="0"/>
              </a:rPr>
              <a:t>Patient will improve nutritional status as evidenced by an increase in BMI to 19 within 2 weeks and prior to  discharge</a:t>
            </a:r>
          </a:p>
          <a:p>
            <a:pPr defTabSz="1108984">
              <a:lnSpc>
                <a:spcPct val="114000"/>
              </a:lnSpc>
              <a:spcAft>
                <a:spcPts val="0"/>
              </a:spcAft>
            </a:pPr>
            <a:endParaRPr lang="en-US" altLang="en-US" sz="2000" dirty="0">
              <a:latin typeface="Century Gothic" panose="020B0502020202020204" pitchFamily="34" charset="0"/>
            </a:endParaRPr>
          </a:p>
          <a:p>
            <a:pPr defTabSz="1108984">
              <a:lnSpc>
                <a:spcPct val="114000"/>
              </a:lnSpc>
              <a:spcAft>
                <a:spcPts val="0"/>
              </a:spcAft>
            </a:pPr>
            <a:r>
              <a:rPr lang="en-US" altLang="en-US" sz="3600" b="1" dirty="0">
                <a:latin typeface="Century Gothic" panose="020B0502020202020204" pitchFamily="34" charset="0"/>
                <a:ea typeface="Calibri" panose="020F0502020204030204" pitchFamily="34" charset="0"/>
                <a:cs typeface="Times New Roman" panose="02020603050405020304" pitchFamily="18" charset="0"/>
              </a:rPr>
              <a:t>Example Long Term Goal 4:  </a:t>
            </a:r>
            <a:r>
              <a:rPr lang="en-US" altLang="en-US" sz="3600" dirty="0">
                <a:latin typeface="Century Gothic" panose="020B0502020202020204" pitchFamily="34" charset="0"/>
                <a:ea typeface="Calibri" panose="020F0502020204030204" pitchFamily="34" charset="0"/>
                <a:cs typeface="Times New Roman" panose="02020603050405020304" pitchFamily="18" charset="0"/>
              </a:rPr>
              <a:t>Patient will give insulin independently including accurately checking blood sugar, understanding dose based on blood sugar, when to administer, how to administer within 2 weeks and prior to discharge</a:t>
            </a:r>
          </a:p>
          <a:p>
            <a:pPr defTabSz="1108984">
              <a:lnSpc>
                <a:spcPct val="114000"/>
              </a:lnSpc>
              <a:spcAft>
                <a:spcPts val="0"/>
              </a:spcAft>
            </a:pPr>
            <a:endParaRPr lang="en-US" altLang="en-US" sz="2000" dirty="0">
              <a:latin typeface="Century Gothic" panose="020B0502020202020204" pitchFamily="34" charset="0"/>
            </a:endParaRPr>
          </a:p>
        </p:txBody>
      </p:sp>
      <p:sp>
        <p:nvSpPr>
          <p:cNvPr id="8" name="Title 1">
            <a:extLst>
              <a:ext uri="{FF2B5EF4-FFF2-40B4-BE49-F238E27FC236}">
                <a16:creationId xmlns:a16="http://schemas.microsoft.com/office/drawing/2014/main" id="{2F951487-4EF7-4EB2-ACF0-D206E83662AA}"/>
              </a:ext>
            </a:extLst>
          </p:cNvPr>
          <p:cNvSpPr txBox="1">
            <a:spLocks/>
          </p:cNvSpPr>
          <p:nvPr/>
        </p:nvSpPr>
        <p:spPr>
          <a:xfrm>
            <a:off x="101626" y="382141"/>
            <a:ext cx="24387175" cy="1222374"/>
          </a:xfrm>
          <a:prstGeom prst="rect">
            <a:avLst/>
          </a:prstGeom>
        </p:spPr>
        <p:txBody>
          <a:bodyPr/>
          <a:lstStyle>
            <a:lvl1pPr algn="ctr" defTabSz="1088639" rtl="0" eaLnBrk="1" latinLnBrk="0" hangingPunct="1">
              <a:spcBef>
                <a:spcPct val="0"/>
              </a:spcBef>
              <a:buNone/>
              <a:defRPr sz="6600" kern="1200" cap="small" baseline="0">
                <a:solidFill>
                  <a:schemeClr val="tx1"/>
                </a:solidFill>
                <a:latin typeface="Roboto Light"/>
                <a:ea typeface="+mj-ea"/>
                <a:cs typeface="Roboto Light"/>
              </a:defRPr>
            </a:lvl1pPr>
          </a:lstStyle>
          <a:p>
            <a:pPr marL="15403"/>
            <a:r>
              <a:rPr lang="en-US" sz="6000" b="1" dirty="0">
                <a:solidFill>
                  <a:srgbClr val="002060"/>
                </a:solidFill>
                <a:latin typeface="Raleway SemiBold" panose="020B0003030101060003"/>
              </a:rPr>
              <a:t>Example Plan of Care &amp; IDT Notes</a:t>
            </a:r>
          </a:p>
        </p:txBody>
      </p:sp>
    </p:spTree>
    <p:extLst>
      <p:ext uri="{BB962C8B-B14F-4D97-AF65-F5344CB8AC3E}">
        <p14:creationId xmlns:p14="http://schemas.microsoft.com/office/powerpoint/2010/main" val="615370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2180021" y="1351612"/>
            <a:ext cx="369662" cy="383387"/>
          </a:xfrm>
          <a:prstGeom prst="rect">
            <a:avLst/>
          </a:prstGeom>
        </p:spPr>
        <p:txBody>
          <a:bodyPr vert="horz" wrap="square" lIns="0" tIns="19253" rIns="0" bIns="0" rtlCol="0">
            <a:spAutoFit/>
          </a:bodyPr>
          <a:lstStyle/>
          <a:p>
            <a:pPr marL="15403">
              <a:spcBef>
                <a:spcPts val="152"/>
              </a:spcBef>
            </a:pPr>
            <a:r>
              <a:rPr sz="2365" spc="12" dirty="0">
                <a:solidFill>
                  <a:srgbClr val="FFFFFF"/>
                </a:solidFill>
                <a:latin typeface="Arial"/>
                <a:cs typeface="Arial"/>
              </a:rPr>
              <a:t>19</a:t>
            </a:r>
            <a:endParaRPr sz="2365" dirty="0">
              <a:latin typeface="Arial"/>
              <a:cs typeface="Arial"/>
            </a:endParaRPr>
          </a:p>
        </p:txBody>
      </p:sp>
      <p:sp>
        <p:nvSpPr>
          <p:cNvPr id="6" name="object 6"/>
          <p:cNvSpPr txBox="1"/>
          <p:nvPr/>
        </p:nvSpPr>
        <p:spPr>
          <a:xfrm>
            <a:off x="1529579" y="2728251"/>
            <a:ext cx="21531271" cy="1184111"/>
          </a:xfrm>
          <a:prstGeom prst="rect">
            <a:avLst/>
          </a:prstGeom>
        </p:spPr>
        <p:txBody>
          <a:bodyPr vert="horz" wrap="square" lIns="0" tIns="18483" rIns="0" bIns="0" rtlCol="0">
            <a:spAutoFit/>
          </a:bodyPr>
          <a:lstStyle/>
          <a:p>
            <a:pPr marL="694655" indent="-679253">
              <a:spcBef>
                <a:spcPts val="30"/>
              </a:spcBef>
              <a:buFont typeface="Arial"/>
              <a:buAutoNum type="romanLcParenBoth"/>
              <a:tabLst>
                <a:tab pos="695426" algn="l"/>
              </a:tabLst>
            </a:pPr>
            <a:endParaRPr lang="en-US" sz="2426" b="1" dirty="0">
              <a:latin typeface="Arial"/>
              <a:cs typeface="Arial"/>
            </a:endParaRPr>
          </a:p>
          <a:p>
            <a:pPr marL="15403">
              <a:lnSpc>
                <a:spcPts val="3123"/>
              </a:lnSpc>
              <a:spcBef>
                <a:spcPts val="115"/>
              </a:spcBef>
            </a:pPr>
            <a:endParaRPr lang="en-US" sz="2426" dirty="0">
              <a:latin typeface="Arial"/>
              <a:cs typeface="Arial"/>
            </a:endParaRPr>
          </a:p>
          <a:p>
            <a:pPr marL="15403">
              <a:lnSpc>
                <a:spcPts val="3123"/>
              </a:lnSpc>
              <a:spcBef>
                <a:spcPts val="115"/>
              </a:spcBef>
            </a:pPr>
            <a:endParaRPr lang="en-US" sz="2426" dirty="0">
              <a:latin typeface="Arial"/>
              <a:cs typeface="Arial"/>
            </a:endParaRPr>
          </a:p>
        </p:txBody>
      </p:sp>
      <p:sp>
        <p:nvSpPr>
          <p:cNvPr id="9" name="Rectangle 1">
            <a:extLst>
              <a:ext uri="{FF2B5EF4-FFF2-40B4-BE49-F238E27FC236}">
                <a16:creationId xmlns:a16="http://schemas.microsoft.com/office/drawing/2014/main" id="{EAF84F80-59A0-4602-BC43-8321E084581A}"/>
              </a:ext>
            </a:extLst>
          </p:cNvPr>
          <p:cNvSpPr>
            <a:spLocks noChangeArrowheads="1"/>
          </p:cNvSpPr>
          <p:nvPr/>
        </p:nvSpPr>
        <p:spPr bwMode="auto">
          <a:xfrm>
            <a:off x="1326324" y="5894870"/>
            <a:ext cx="224029" cy="559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10899" tIns="55449" rIns="110899" bIns="55449"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108984"/>
            <a:endParaRPr lang="en-US" altLang="en-US" sz="728" dirty="0"/>
          </a:p>
          <a:p>
            <a:pPr defTabSz="1108984"/>
            <a:endParaRPr lang="en-US" altLang="en-US" sz="2183" dirty="0"/>
          </a:p>
        </p:txBody>
      </p:sp>
      <p:graphicFrame>
        <p:nvGraphicFramePr>
          <p:cNvPr id="3" name="Table 2">
            <a:extLst>
              <a:ext uri="{FF2B5EF4-FFF2-40B4-BE49-F238E27FC236}">
                <a16:creationId xmlns:a16="http://schemas.microsoft.com/office/drawing/2014/main" id="{5DF2EF31-3FE4-4D92-BFB3-D6FF4C72E8D6}"/>
              </a:ext>
            </a:extLst>
          </p:cNvPr>
          <p:cNvGraphicFramePr>
            <a:graphicFrameLocks noGrp="1"/>
          </p:cNvGraphicFramePr>
          <p:nvPr>
            <p:extLst>
              <p:ext uri="{D42A27DB-BD31-4B8C-83A1-F6EECF244321}">
                <p14:modId xmlns:p14="http://schemas.microsoft.com/office/powerpoint/2010/main" val="3405547766"/>
              </p:ext>
            </p:extLst>
          </p:nvPr>
        </p:nvGraphicFramePr>
        <p:xfrm>
          <a:off x="1326324" y="1809450"/>
          <a:ext cx="21980123" cy="10813412"/>
        </p:xfrm>
        <a:graphic>
          <a:graphicData uri="http://schemas.openxmlformats.org/drawingml/2006/table">
            <a:tbl>
              <a:tblPr firstRow="1" firstCol="1" bandRow="1">
                <a:tableStyleId>{5C22544A-7EE6-4342-B048-85BDC9FD1C3A}</a:tableStyleId>
              </a:tblPr>
              <a:tblGrid>
                <a:gridCol w="3797102">
                  <a:extLst>
                    <a:ext uri="{9D8B030D-6E8A-4147-A177-3AD203B41FA5}">
                      <a16:colId xmlns:a16="http://schemas.microsoft.com/office/drawing/2014/main" val="2629698017"/>
                    </a:ext>
                  </a:extLst>
                </a:gridCol>
                <a:gridCol w="3797102">
                  <a:extLst>
                    <a:ext uri="{9D8B030D-6E8A-4147-A177-3AD203B41FA5}">
                      <a16:colId xmlns:a16="http://schemas.microsoft.com/office/drawing/2014/main" val="2016232977"/>
                    </a:ext>
                  </a:extLst>
                </a:gridCol>
                <a:gridCol w="4990826">
                  <a:extLst>
                    <a:ext uri="{9D8B030D-6E8A-4147-A177-3AD203B41FA5}">
                      <a16:colId xmlns:a16="http://schemas.microsoft.com/office/drawing/2014/main" val="3266039738"/>
                    </a:ext>
                  </a:extLst>
                </a:gridCol>
                <a:gridCol w="2170385">
                  <a:extLst>
                    <a:ext uri="{9D8B030D-6E8A-4147-A177-3AD203B41FA5}">
                      <a16:colId xmlns:a16="http://schemas.microsoft.com/office/drawing/2014/main" val="1055111041"/>
                    </a:ext>
                  </a:extLst>
                </a:gridCol>
                <a:gridCol w="1724417">
                  <a:extLst>
                    <a:ext uri="{9D8B030D-6E8A-4147-A177-3AD203B41FA5}">
                      <a16:colId xmlns:a16="http://schemas.microsoft.com/office/drawing/2014/main" val="2498471501"/>
                    </a:ext>
                  </a:extLst>
                </a:gridCol>
                <a:gridCol w="1813609">
                  <a:extLst>
                    <a:ext uri="{9D8B030D-6E8A-4147-A177-3AD203B41FA5}">
                      <a16:colId xmlns:a16="http://schemas.microsoft.com/office/drawing/2014/main" val="52684537"/>
                    </a:ext>
                  </a:extLst>
                </a:gridCol>
                <a:gridCol w="1664953">
                  <a:extLst>
                    <a:ext uri="{9D8B030D-6E8A-4147-A177-3AD203B41FA5}">
                      <a16:colId xmlns:a16="http://schemas.microsoft.com/office/drawing/2014/main" val="1157968621"/>
                    </a:ext>
                  </a:extLst>
                </a:gridCol>
                <a:gridCol w="2021729">
                  <a:extLst>
                    <a:ext uri="{9D8B030D-6E8A-4147-A177-3AD203B41FA5}">
                      <a16:colId xmlns:a16="http://schemas.microsoft.com/office/drawing/2014/main" val="2498400258"/>
                    </a:ext>
                  </a:extLst>
                </a:gridCol>
              </a:tblGrid>
              <a:tr h="340860">
                <a:tc gridSpan="8">
                  <a:txBody>
                    <a:bodyPr/>
                    <a:lstStyle/>
                    <a:p>
                      <a:pPr marL="0" marR="0" algn="ctr">
                        <a:lnSpc>
                          <a:spcPct val="107000"/>
                        </a:lnSpc>
                        <a:spcBef>
                          <a:spcPts val="0"/>
                        </a:spcBef>
                        <a:spcAft>
                          <a:spcPts val="0"/>
                        </a:spcAft>
                      </a:pPr>
                      <a:r>
                        <a:rPr lang="en-US" sz="2800" dirty="0">
                          <a:solidFill>
                            <a:schemeClr val="tx1">
                              <a:lumMod val="50000"/>
                            </a:schemeClr>
                          </a:solidFill>
                          <a:effectLst/>
                          <a:latin typeface="Century Gothic" panose="020B0502020202020204" pitchFamily="34" charset="0"/>
                        </a:rPr>
                        <a:t>EXAMPLE:  MULTI-DISCIPLINARY CARE PLAN and IDT Note</a:t>
                      </a:r>
                    </a:p>
                    <a:p>
                      <a:pPr marL="0" marR="0" algn="ctr">
                        <a:lnSpc>
                          <a:spcPct val="107000"/>
                        </a:lnSpc>
                        <a:spcBef>
                          <a:spcPts val="0"/>
                        </a:spcBef>
                        <a:spcAft>
                          <a:spcPts val="0"/>
                        </a:spcAft>
                      </a:pPr>
                      <a:endParaRPr lang="en-US" sz="2800" dirty="0">
                        <a:solidFill>
                          <a:schemeClr val="tx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2776" marR="52776" marT="0" marB="0">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35672494"/>
                  </a:ext>
                </a:extLst>
              </a:tr>
              <a:tr h="563929">
                <a:tc>
                  <a:txBody>
                    <a:bodyPr/>
                    <a:lstStyle/>
                    <a:p>
                      <a:pPr marL="0" marR="0" algn="ctr">
                        <a:lnSpc>
                          <a:spcPct val="107000"/>
                        </a:lnSpc>
                        <a:spcBef>
                          <a:spcPts val="0"/>
                        </a:spcBef>
                        <a:spcAft>
                          <a:spcPts val="0"/>
                        </a:spcAft>
                      </a:pPr>
                      <a:r>
                        <a:rPr lang="en-US" sz="2200" dirty="0">
                          <a:solidFill>
                            <a:schemeClr val="tx1">
                              <a:lumMod val="50000"/>
                            </a:schemeClr>
                          </a:solidFill>
                          <a:effectLst/>
                          <a:latin typeface="Century Gothic" panose="020B0502020202020204" pitchFamily="34" charset="0"/>
                        </a:rPr>
                        <a:t>Long Term Goal</a:t>
                      </a:r>
                      <a:endParaRPr lang="en-US" sz="2200" dirty="0">
                        <a:solidFill>
                          <a:schemeClr val="tx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2776" marR="52776" marT="0" marB="0">
                    <a:noFill/>
                  </a:tcPr>
                </a:tc>
                <a:tc>
                  <a:txBody>
                    <a:bodyPr/>
                    <a:lstStyle/>
                    <a:p>
                      <a:pPr marL="0" marR="0" algn="ctr">
                        <a:lnSpc>
                          <a:spcPct val="107000"/>
                        </a:lnSpc>
                        <a:spcBef>
                          <a:spcPts val="0"/>
                        </a:spcBef>
                        <a:spcAft>
                          <a:spcPts val="0"/>
                        </a:spcAft>
                      </a:pPr>
                      <a:r>
                        <a:rPr lang="en-US" sz="2200" b="1" dirty="0">
                          <a:solidFill>
                            <a:schemeClr val="tx1">
                              <a:lumMod val="50000"/>
                            </a:schemeClr>
                          </a:solidFill>
                          <a:effectLst/>
                          <a:latin typeface="Century Gothic" panose="020B0502020202020204" pitchFamily="34" charset="0"/>
                        </a:rPr>
                        <a:t>Short Term Goals</a:t>
                      </a:r>
                      <a:endParaRPr lang="en-US" sz="2200" b="1" dirty="0">
                        <a:solidFill>
                          <a:schemeClr val="tx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2776" marR="52776" marT="0" marB="0">
                    <a:noFill/>
                  </a:tcPr>
                </a:tc>
                <a:tc>
                  <a:txBody>
                    <a:bodyPr/>
                    <a:lstStyle/>
                    <a:p>
                      <a:pPr marL="0" marR="0" algn="ctr">
                        <a:lnSpc>
                          <a:spcPct val="107000"/>
                        </a:lnSpc>
                        <a:spcBef>
                          <a:spcPts val="0"/>
                        </a:spcBef>
                        <a:spcAft>
                          <a:spcPts val="0"/>
                        </a:spcAft>
                      </a:pPr>
                      <a:r>
                        <a:rPr lang="en-US" sz="2200" b="1" dirty="0">
                          <a:solidFill>
                            <a:schemeClr val="tx1">
                              <a:lumMod val="50000"/>
                            </a:schemeClr>
                          </a:solidFill>
                          <a:effectLst/>
                          <a:latin typeface="Century Gothic" panose="020B0502020202020204" pitchFamily="34" charset="0"/>
                        </a:rPr>
                        <a:t>Interventions</a:t>
                      </a:r>
                      <a:endParaRPr lang="en-US" sz="2200" b="1" dirty="0">
                        <a:solidFill>
                          <a:schemeClr val="tx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2776" marR="52776" marT="0" marB="0">
                    <a:noFill/>
                  </a:tcPr>
                </a:tc>
                <a:tc>
                  <a:txBody>
                    <a:bodyPr/>
                    <a:lstStyle/>
                    <a:p>
                      <a:pPr marL="0" marR="0" algn="ctr">
                        <a:lnSpc>
                          <a:spcPct val="107000"/>
                        </a:lnSpc>
                        <a:spcBef>
                          <a:spcPts val="0"/>
                        </a:spcBef>
                        <a:spcAft>
                          <a:spcPts val="0"/>
                        </a:spcAft>
                      </a:pPr>
                      <a:r>
                        <a:rPr lang="en-US" sz="2200" b="1" dirty="0">
                          <a:solidFill>
                            <a:schemeClr val="tx1">
                              <a:lumMod val="50000"/>
                            </a:schemeClr>
                          </a:solidFill>
                          <a:effectLst/>
                          <a:latin typeface="Century Gothic" panose="020B0502020202020204" pitchFamily="34" charset="0"/>
                        </a:rPr>
                        <a:t>Discipline Responsible</a:t>
                      </a:r>
                    </a:p>
                    <a:p>
                      <a:pPr marL="0" marR="0" algn="ctr">
                        <a:lnSpc>
                          <a:spcPct val="107000"/>
                        </a:lnSpc>
                        <a:spcBef>
                          <a:spcPts val="0"/>
                        </a:spcBef>
                        <a:spcAft>
                          <a:spcPts val="0"/>
                        </a:spcAft>
                      </a:pPr>
                      <a:endParaRPr lang="en-US" sz="2200" b="1" dirty="0">
                        <a:solidFill>
                          <a:schemeClr val="tx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2776" marR="52776" marT="0" marB="0">
                    <a:noFill/>
                  </a:tcPr>
                </a:tc>
                <a:tc>
                  <a:txBody>
                    <a:bodyPr/>
                    <a:lstStyle/>
                    <a:p>
                      <a:pPr marL="0" marR="0" algn="ctr">
                        <a:lnSpc>
                          <a:spcPct val="107000"/>
                        </a:lnSpc>
                        <a:spcBef>
                          <a:spcPts val="0"/>
                        </a:spcBef>
                        <a:spcAft>
                          <a:spcPts val="0"/>
                        </a:spcAft>
                      </a:pPr>
                      <a:r>
                        <a:rPr lang="en-US" sz="2200" b="1" dirty="0">
                          <a:solidFill>
                            <a:schemeClr val="tx1">
                              <a:lumMod val="50000"/>
                            </a:schemeClr>
                          </a:solidFill>
                          <a:effectLst/>
                          <a:latin typeface="Century Gothic" panose="020B0502020202020204" pitchFamily="34" charset="0"/>
                        </a:rPr>
                        <a:t>Date</a:t>
                      </a:r>
                      <a:endParaRPr lang="en-US" sz="2200" b="1" dirty="0">
                        <a:solidFill>
                          <a:schemeClr val="tx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2776" marR="52776" marT="0" marB="0">
                    <a:noFill/>
                  </a:tcPr>
                </a:tc>
                <a:tc>
                  <a:txBody>
                    <a:bodyPr/>
                    <a:lstStyle/>
                    <a:p>
                      <a:pPr marL="0" marR="0" algn="ctr">
                        <a:lnSpc>
                          <a:spcPct val="107000"/>
                        </a:lnSpc>
                        <a:spcBef>
                          <a:spcPts val="0"/>
                        </a:spcBef>
                        <a:spcAft>
                          <a:spcPts val="0"/>
                        </a:spcAft>
                      </a:pPr>
                      <a:r>
                        <a:rPr lang="en-US" sz="2200" b="1" dirty="0">
                          <a:solidFill>
                            <a:schemeClr val="tx1">
                              <a:lumMod val="50000"/>
                            </a:schemeClr>
                          </a:solidFill>
                          <a:effectLst/>
                          <a:latin typeface="Century Gothic" panose="020B0502020202020204" pitchFamily="34" charset="0"/>
                        </a:rPr>
                        <a:t>Date</a:t>
                      </a:r>
                      <a:endParaRPr lang="en-US" sz="2200" b="1" dirty="0">
                        <a:solidFill>
                          <a:schemeClr val="tx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2776" marR="52776" marT="0" marB="0">
                    <a:noFill/>
                  </a:tcPr>
                </a:tc>
                <a:tc>
                  <a:txBody>
                    <a:bodyPr/>
                    <a:lstStyle/>
                    <a:p>
                      <a:pPr marL="0" marR="0" algn="ctr">
                        <a:lnSpc>
                          <a:spcPct val="107000"/>
                        </a:lnSpc>
                        <a:spcBef>
                          <a:spcPts val="0"/>
                        </a:spcBef>
                        <a:spcAft>
                          <a:spcPts val="0"/>
                        </a:spcAft>
                      </a:pPr>
                      <a:r>
                        <a:rPr lang="en-US" sz="2200" b="1" dirty="0">
                          <a:solidFill>
                            <a:schemeClr val="tx1">
                              <a:lumMod val="50000"/>
                            </a:schemeClr>
                          </a:solidFill>
                          <a:effectLst/>
                          <a:latin typeface="Century Gothic" panose="020B0502020202020204" pitchFamily="34" charset="0"/>
                        </a:rPr>
                        <a:t>Date</a:t>
                      </a:r>
                      <a:endParaRPr lang="en-US" sz="2200" b="1" dirty="0">
                        <a:solidFill>
                          <a:schemeClr val="tx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2776" marR="52776" marT="0" marB="0">
                    <a:noFill/>
                  </a:tcPr>
                </a:tc>
                <a:tc>
                  <a:txBody>
                    <a:bodyPr/>
                    <a:lstStyle/>
                    <a:p>
                      <a:pPr marL="0" marR="0" algn="ctr">
                        <a:lnSpc>
                          <a:spcPct val="107000"/>
                        </a:lnSpc>
                        <a:spcBef>
                          <a:spcPts val="0"/>
                        </a:spcBef>
                        <a:spcAft>
                          <a:spcPts val="0"/>
                        </a:spcAft>
                      </a:pPr>
                      <a:r>
                        <a:rPr lang="en-US" sz="2200" b="1" dirty="0">
                          <a:solidFill>
                            <a:schemeClr val="tx1">
                              <a:lumMod val="50000"/>
                            </a:schemeClr>
                          </a:solidFill>
                          <a:effectLst/>
                          <a:latin typeface="Century Gothic" panose="020B0502020202020204" pitchFamily="34" charset="0"/>
                        </a:rPr>
                        <a:t>Date</a:t>
                      </a:r>
                      <a:endParaRPr lang="en-US" sz="2200" b="1" dirty="0">
                        <a:solidFill>
                          <a:schemeClr val="tx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2776" marR="52776" marT="0" marB="0">
                    <a:noFill/>
                  </a:tcPr>
                </a:tc>
                <a:extLst>
                  <a:ext uri="{0D108BD9-81ED-4DB2-BD59-A6C34878D82A}">
                    <a16:rowId xmlns:a16="http://schemas.microsoft.com/office/drawing/2014/main" val="3109146032"/>
                  </a:ext>
                </a:extLst>
              </a:tr>
              <a:tr h="1332924">
                <a:tc rowSpan="6">
                  <a:txBody>
                    <a:bodyPr/>
                    <a:lstStyle/>
                    <a:p>
                      <a:pPr marL="0" marR="0">
                        <a:lnSpc>
                          <a:spcPct val="107000"/>
                        </a:lnSpc>
                        <a:spcBef>
                          <a:spcPts val="0"/>
                        </a:spcBef>
                        <a:spcAft>
                          <a:spcPts val="0"/>
                        </a:spcAft>
                      </a:pPr>
                      <a:r>
                        <a:rPr lang="en-US" sz="2200" dirty="0">
                          <a:solidFill>
                            <a:schemeClr val="tx1">
                              <a:lumMod val="50000"/>
                            </a:schemeClr>
                          </a:solidFill>
                          <a:effectLst/>
                          <a:latin typeface="Century Gothic" panose="020B0502020202020204" pitchFamily="34" charset="0"/>
                        </a:rPr>
                        <a:t>Goal 1:    Patient will be able to dress independently within 2 weeks of admission                (April 10)</a:t>
                      </a:r>
                      <a:endParaRPr lang="en-US" sz="2200" dirty="0">
                        <a:solidFill>
                          <a:schemeClr val="tx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2776" marR="52776" marT="0" marB="0">
                    <a:noFill/>
                  </a:tcPr>
                </a:tc>
                <a:tc rowSpan="2">
                  <a:txBody>
                    <a:bodyPr/>
                    <a:lstStyle/>
                    <a:p>
                      <a:pPr marL="0" marR="0">
                        <a:lnSpc>
                          <a:spcPct val="107000"/>
                        </a:lnSpc>
                        <a:spcBef>
                          <a:spcPts val="0"/>
                        </a:spcBef>
                        <a:spcAft>
                          <a:spcPts val="0"/>
                        </a:spcAft>
                      </a:pPr>
                      <a:r>
                        <a:rPr lang="en-US" sz="2200" dirty="0">
                          <a:solidFill>
                            <a:schemeClr val="tx1">
                              <a:lumMod val="50000"/>
                            </a:schemeClr>
                          </a:solidFill>
                          <a:effectLst/>
                          <a:latin typeface="Century Gothic" panose="020B0502020202020204" pitchFamily="34" charset="0"/>
                        </a:rPr>
                        <a:t>Patient will be able to put on shirt and pants independently within 5 days (April 1)</a:t>
                      </a:r>
                      <a:endParaRPr lang="en-US" sz="2200" dirty="0">
                        <a:solidFill>
                          <a:schemeClr val="tx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2776" marR="52776" marT="0" marB="0">
                    <a:noFill/>
                  </a:tcPr>
                </a:tc>
                <a:tc>
                  <a:txBody>
                    <a:bodyPr/>
                    <a:lstStyle/>
                    <a:p>
                      <a:pPr marL="342900" marR="0" lvl="0" indent="-342900">
                        <a:lnSpc>
                          <a:spcPct val="107000"/>
                        </a:lnSpc>
                        <a:spcBef>
                          <a:spcPts val="0"/>
                        </a:spcBef>
                        <a:spcAft>
                          <a:spcPts val="0"/>
                        </a:spcAft>
                        <a:buFont typeface="+mj-lt"/>
                        <a:buAutoNum type="arabicPeriod"/>
                      </a:pPr>
                      <a:r>
                        <a:rPr lang="en-US" sz="2200" dirty="0">
                          <a:solidFill>
                            <a:schemeClr val="tx1">
                              <a:lumMod val="50000"/>
                            </a:schemeClr>
                          </a:solidFill>
                          <a:effectLst/>
                          <a:latin typeface="Century Gothic" panose="020B0502020202020204" pitchFamily="34" charset="0"/>
                        </a:rPr>
                        <a:t>OT will que patient to dress each morning with increasing independence Monday – Friday</a:t>
                      </a:r>
                      <a:endParaRPr lang="en-US" sz="2200" dirty="0">
                        <a:solidFill>
                          <a:schemeClr val="tx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2776" marR="52776" marT="0" marB="0">
                    <a:noFill/>
                  </a:tcPr>
                </a:tc>
                <a:tc>
                  <a:txBody>
                    <a:bodyPr/>
                    <a:lstStyle/>
                    <a:p>
                      <a:pPr marL="0" marR="0">
                        <a:lnSpc>
                          <a:spcPct val="107000"/>
                        </a:lnSpc>
                        <a:spcBef>
                          <a:spcPts val="0"/>
                        </a:spcBef>
                        <a:spcAft>
                          <a:spcPts val="0"/>
                        </a:spcAft>
                      </a:pPr>
                      <a:r>
                        <a:rPr lang="en-US" sz="2200" dirty="0">
                          <a:solidFill>
                            <a:schemeClr val="tx1">
                              <a:lumMod val="50000"/>
                            </a:schemeClr>
                          </a:solidFill>
                          <a:effectLst/>
                          <a:latin typeface="Century Gothic" panose="020B0502020202020204" pitchFamily="34" charset="0"/>
                        </a:rPr>
                        <a:t>Occupational Therapy</a:t>
                      </a:r>
                      <a:endParaRPr lang="en-US" sz="2200" dirty="0">
                        <a:solidFill>
                          <a:schemeClr val="tx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2776" marR="52776" marT="0" marB="0">
                    <a:noFill/>
                  </a:tcPr>
                </a:tc>
                <a:tc rowSpan="6">
                  <a:txBody>
                    <a:bodyPr/>
                    <a:lstStyle/>
                    <a:p>
                      <a:pPr marL="342900" marR="0" lvl="0" indent="-342900">
                        <a:lnSpc>
                          <a:spcPct val="107000"/>
                        </a:lnSpc>
                        <a:spcBef>
                          <a:spcPts val="0"/>
                        </a:spcBef>
                        <a:spcAft>
                          <a:spcPts val="0"/>
                        </a:spcAft>
                        <a:buFont typeface="Symbol" panose="05050102010706020507" pitchFamily="18" charset="2"/>
                        <a:buChar char=""/>
                      </a:pPr>
                      <a:r>
                        <a:rPr lang="en-US" sz="2200" dirty="0">
                          <a:solidFill>
                            <a:schemeClr val="tx1">
                              <a:lumMod val="50000"/>
                            </a:schemeClr>
                          </a:solidFill>
                          <a:effectLst/>
                          <a:latin typeface="Century Gothic" panose="020B0502020202020204" pitchFamily="34" charset="0"/>
                        </a:rPr>
                        <a:t>Met</a:t>
                      </a:r>
                    </a:p>
                    <a:p>
                      <a:pPr marL="342900" marR="0" lvl="0" indent="-342900">
                        <a:lnSpc>
                          <a:spcPct val="107000"/>
                        </a:lnSpc>
                        <a:spcBef>
                          <a:spcPts val="0"/>
                        </a:spcBef>
                        <a:spcAft>
                          <a:spcPts val="0"/>
                        </a:spcAft>
                        <a:buFont typeface="Symbol" panose="05050102010706020507" pitchFamily="18" charset="2"/>
                        <a:buChar char=""/>
                      </a:pPr>
                      <a:r>
                        <a:rPr lang="en-US" sz="2200" dirty="0">
                          <a:solidFill>
                            <a:schemeClr val="tx1">
                              <a:lumMod val="50000"/>
                            </a:schemeClr>
                          </a:solidFill>
                          <a:effectLst/>
                          <a:latin typeface="Century Gothic" panose="020B0502020202020204" pitchFamily="34" charset="0"/>
                        </a:rPr>
                        <a:t>Not Met</a:t>
                      </a:r>
                    </a:p>
                    <a:p>
                      <a:pPr marL="342900" marR="0" lvl="0" indent="-342900">
                        <a:lnSpc>
                          <a:spcPct val="107000"/>
                        </a:lnSpc>
                        <a:spcBef>
                          <a:spcPts val="0"/>
                        </a:spcBef>
                        <a:spcAft>
                          <a:spcPts val="0"/>
                        </a:spcAft>
                        <a:buFont typeface="Symbol" panose="05050102010706020507" pitchFamily="18" charset="2"/>
                        <a:buChar char=""/>
                      </a:pPr>
                      <a:r>
                        <a:rPr lang="en-US" sz="2200" dirty="0">
                          <a:solidFill>
                            <a:schemeClr val="tx1">
                              <a:lumMod val="50000"/>
                            </a:schemeClr>
                          </a:solidFill>
                          <a:effectLst/>
                          <a:latin typeface="Century Gothic" panose="020B0502020202020204" pitchFamily="34" charset="0"/>
                        </a:rPr>
                        <a:t>Modified</a:t>
                      </a:r>
                    </a:p>
                    <a:p>
                      <a:pPr marL="0" marR="0">
                        <a:lnSpc>
                          <a:spcPct val="107000"/>
                        </a:lnSpc>
                        <a:spcBef>
                          <a:spcPts val="0"/>
                        </a:spcBef>
                        <a:spcAft>
                          <a:spcPts val="0"/>
                        </a:spcAft>
                      </a:pPr>
                      <a:r>
                        <a:rPr lang="en-US" sz="2200" dirty="0">
                          <a:solidFill>
                            <a:schemeClr val="tx1">
                              <a:lumMod val="50000"/>
                            </a:schemeClr>
                          </a:solidFill>
                          <a:effectLst/>
                          <a:latin typeface="Century Gothic" panose="020B0502020202020204" pitchFamily="34" charset="0"/>
                        </a:rPr>
                        <a:t> </a:t>
                      </a:r>
                    </a:p>
                    <a:p>
                      <a:pPr marL="0" marR="0">
                        <a:lnSpc>
                          <a:spcPct val="107000"/>
                        </a:lnSpc>
                        <a:spcBef>
                          <a:spcPts val="0"/>
                        </a:spcBef>
                        <a:spcAft>
                          <a:spcPts val="0"/>
                        </a:spcAft>
                      </a:pPr>
                      <a:r>
                        <a:rPr lang="en-US" sz="2200" dirty="0">
                          <a:solidFill>
                            <a:schemeClr val="tx1">
                              <a:lumMod val="50000"/>
                            </a:schemeClr>
                          </a:solidFill>
                          <a:effectLst/>
                          <a:latin typeface="Century Gothic" panose="020B0502020202020204" pitchFamily="34" charset="0"/>
                        </a:rPr>
                        <a:t> </a:t>
                      </a:r>
                    </a:p>
                    <a:p>
                      <a:pPr marL="0" marR="0">
                        <a:lnSpc>
                          <a:spcPct val="107000"/>
                        </a:lnSpc>
                        <a:spcBef>
                          <a:spcPts val="0"/>
                        </a:spcBef>
                        <a:spcAft>
                          <a:spcPts val="0"/>
                        </a:spcAft>
                      </a:pPr>
                      <a:r>
                        <a:rPr lang="en-US" sz="2200" dirty="0">
                          <a:solidFill>
                            <a:schemeClr val="tx1">
                              <a:lumMod val="50000"/>
                            </a:schemeClr>
                          </a:solidFill>
                          <a:effectLst/>
                          <a:latin typeface="Century Gothic" panose="020B0502020202020204" pitchFamily="34" charset="0"/>
                        </a:rPr>
                        <a:t> </a:t>
                      </a:r>
                    </a:p>
                    <a:p>
                      <a:pPr marL="0" marR="0">
                        <a:lnSpc>
                          <a:spcPct val="107000"/>
                        </a:lnSpc>
                        <a:spcBef>
                          <a:spcPts val="0"/>
                        </a:spcBef>
                        <a:spcAft>
                          <a:spcPts val="0"/>
                        </a:spcAft>
                      </a:pPr>
                      <a:r>
                        <a:rPr lang="en-US" sz="2200" dirty="0">
                          <a:solidFill>
                            <a:schemeClr val="tx1">
                              <a:lumMod val="50000"/>
                            </a:schemeClr>
                          </a:solidFill>
                          <a:effectLst/>
                          <a:latin typeface="Century Gothic" panose="020B0502020202020204" pitchFamily="34" charset="0"/>
                        </a:rPr>
                        <a:t> </a:t>
                      </a:r>
                    </a:p>
                    <a:p>
                      <a:pPr marL="0" marR="0">
                        <a:lnSpc>
                          <a:spcPct val="107000"/>
                        </a:lnSpc>
                        <a:spcBef>
                          <a:spcPts val="0"/>
                        </a:spcBef>
                        <a:spcAft>
                          <a:spcPts val="0"/>
                        </a:spcAft>
                      </a:pPr>
                      <a:r>
                        <a:rPr lang="en-US" sz="2200" dirty="0">
                          <a:solidFill>
                            <a:schemeClr val="tx1">
                              <a:lumMod val="50000"/>
                            </a:schemeClr>
                          </a:solidFill>
                          <a:effectLst/>
                          <a:latin typeface="Century Gothic" panose="020B0502020202020204" pitchFamily="34" charset="0"/>
                        </a:rPr>
                        <a:t> </a:t>
                      </a:r>
                    </a:p>
                    <a:p>
                      <a:pPr marL="0" marR="0">
                        <a:lnSpc>
                          <a:spcPct val="107000"/>
                        </a:lnSpc>
                        <a:spcBef>
                          <a:spcPts val="0"/>
                        </a:spcBef>
                        <a:spcAft>
                          <a:spcPts val="0"/>
                        </a:spcAft>
                      </a:pPr>
                      <a:r>
                        <a:rPr lang="en-US" sz="2200" dirty="0">
                          <a:solidFill>
                            <a:schemeClr val="tx1">
                              <a:lumMod val="50000"/>
                            </a:schemeClr>
                          </a:solidFill>
                          <a:effectLst/>
                          <a:latin typeface="Century Gothic" panose="020B0502020202020204" pitchFamily="34" charset="0"/>
                        </a:rPr>
                        <a:t> </a:t>
                      </a:r>
                    </a:p>
                    <a:p>
                      <a:pPr marL="0" marR="0">
                        <a:lnSpc>
                          <a:spcPct val="107000"/>
                        </a:lnSpc>
                        <a:spcBef>
                          <a:spcPts val="0"/>
                        </a:spcBef>
                        <a:spcAft>
                          <a:spcPts val="0"/>
                        </a:spcAft>
                      </a:pPr>
                      <a:r>
                        <a:rPr lang="en-US" sz="2200" dirty="0">
                          <a:solidFill>
                            <a:schemeClr val="tx1">
                              <a:lumMod val="50000"/>
                            </a:schemeClr>
                          </a:solidFill>
                          <a:effectLst/>
                          <a:latin typeface="Century Gothic" panose="020B0502020202020204" pitchFamily="34" charset="0"/>
                        </a:rPr>
                        <a:t> </a:t>
                      </a:r>
                    </a:p>
                    <a:p>
                      <a:pPr marL="0" marR="0">
                        <a:lnSpc>
                          <a:spcPct val="107000"/>
                        </a:lnSpc>
                        <a:spcBef>
                          <a:spcPts val="0"/>
                        </a:spcBef>
                        <a:spcAft>
                          <a:spcPts val="0"/>
                        </a:spcAft>
                      </a:pPr>
                      <a:r>
                        <a:rPr lang="en-US" sz="2200" dirty="0">
                          <a:solidFill>
                            <a:schemeClr val="tx1">
                              <a:lumMod val="50000"/>
                            </a:schemeClr>
                          </a:solidFill>
                          <a:effectLst/>
                          <a:latin typeface="Century Gothic" panose="020B0502020202020204" pitchFamily="34" charset="0"/>
                        </a:rPr>
                        <a:t> </a:t>
                      </a:r>
                    </a:p>
                    <a:p>
                      <a:pPr marL="0" marR="0">
                        <a:lnSpc>
                          <a:spcPct val="107000"/>
                        </a:lnSpc>
                        <a:spcBef>
                          <a:spcPts val="0"/>
                        </a:spcBef>
                        <a:spcAft>
                          <a:spcPts val="0"/>
                        </a:spcAft>
                      </a:pPr>
                      <a:r>
                        <a:rPr lang="en-US" sz="2200" dirty="0">
                          <a:solidFill>
                            <a:schemeClr val="tx1">
                              <a:lumMod val="50000"/>
                            </a:schemeClr>
                          </a:solidFill>
                          <a:effectLst/>
                          <a:latin typeface="Century Gothic" panose="020B0502020202020204" pitchFamily="34" charset="0"/>
                        </a:rPr>
                        <a:t> </a:t>
                      </a:r>
                    </a:p>
                    <a:p>
                      <a:pPr marL="0" marR="0">
                        <a:lnSpc>
                          <a:spcPct val="107000"/>
                        </a:lnSpc>
                        <a:spcBef>
                          <a:spcPts val="0"/>
                        </a:spcBef>
                        <a:spcAft>
                          <a:spcPts val="0"/>
                        </a:spcAft>
                      </a:pPr>
                      <a:r>
                        <a:rPr lang="en-US" sz="2200" dirty="0">
                          <a:solidFill>
                            <a:schemeClr val="tx1">
                              <a:lumMod val="50000"/>
                            </a:schemeClr>
                          </a:solidFill>
                          <a:effectLst/>
                          <a:latin typeface="Century Gothic" panose="020B0502020202020204" pitchFamily="34" charset="0"/>
                        </a:rPr>
                        <a:t> </a:t>
                      </a:r>
                    </a:p>
                    <a:p>
                      <a:pPr marL="0" marR="0">
                        <a:lnSpc>
                          <a:spcPct val="107000"/>
                        </a:lnSpc>
                        <a:spcBef>
                          <a:spcPts val="0"/>
                        </a:spcBef>
                        <a:spcAft>
                          <a:spcPts val="0"/>
                        </a:spcAft>
                      </a:pPr>
                      <a:r>
                        <a:rPr lang="en-US" sz="2200" dirty="0">
                          <a:solidFill>
                            <a:schemeClr val="tx1">
                              <a:lumMod val="50000"/>
                            </a:schemeClr>
                          </a:solidFill>
                          <a:effectLst/>
                          <a:latin typeface="Century Gothic" panose="020B0502020202020204" pitchFamily="34" charset="0"/>
                        </a:rPr>
                        <a:t> </a:t>
                      </a:r>
                    </a:p>
                    <a:p>
                      <a:pPr marL="0" marR="0">
                        <a:lnSpc>
                          <a:spcPct val="107000"/>
                        </a:lnSpc>
                        <a:spcBef>
                          <a:spcPts val="0"/>
                        </a:spcBef>
                        <a:spcAft>
                          <a:spcPts val="0"/>
                        </a:spcAft>
                      </a:pPr>
                      <a:r>
                        <a:rPr lang="en-US" sz="2200" dirty="0">
                          <a:solidFill>
                            <a:schemeClr val="tx1">
                              <a:lumMod val="50000"/>
                            </a:schemeClr>
                          </a:solidFill>
                          <a:effectLst/>
                          <a:latin typeface="Century Gothic" panose="020B0502020202020204" pitchFamily="34" charset="0"/>
                        </a:rPr>
                        <a:t> </a:t>
                      </a:r>
                    </a:p>
                    <a:p>
                      <a:pPr marL="0" marR="0">
                        <a:lnSpc>
                          <a:spcPct val="107000"/>
                        </a:lnSpc>
                        <a:spcBef>
                          <a:spcPts val="0"/>
                        </a:spcBef>
                        <a:spcAft>
                          <a:spcPts val="0"/>
                        </a:spcAft>
                      </a:pPr>
                      <a:r>
                        <a:rPr lang="en-US" sz="2200" dirty="0">
                          <a:solidFill>
                            <a:schemeClr val="tx1">
                              <a:lumMod val="50000"/>
                            </a:schemeClr>
                          </a:solidFill>
                          <a:effectLst/>
                          <a:latin typeface="Century Gothic" panose="020B0502020202020204" pitchFamily="34" charset="0"/>
                        </a:rPr>
                        <a:t> </a:t>
                      </a:r>
                    </a:p>
                    <a:p>
                      <a:pPr marL="0" marR="0">
                        <a:lnSpc>
                          <a:spcPct val="107000"/>
                        </a:lnSpc>
                        <a:spcBef>
                          <a:spcPts val="0"/>
                        </a:spcBef>
                        <a:spcAft>
                          <a:spcPts val="0"/>
                        </a:spcAft>
                      </a:pPr>
                      <a:r>
                        <a:rPr lang="en-US" sz="2200" dirty="0">
                          <a:solidFill>
                            <a:schemeClr val="tx1">
                              <a:lumMod val="50000"/>
                            </a:schemeClr>
                          </a:solidFill>
                          <a:effectLst/>
                          <a:latin typeface="Century Gothic" panose="020B0502020202020204" pitchFamily="34" charset="0"/>
                        </a:rPr>
                        <a:t> </a:t>
                      </a:r>
                    </a:p>
                    <a:p>
                      <a:pPr marL="0" marR="0">
                        <a:lnSpc>
                          <a:spcPct val="107000"/>
                        </a:lnSpc>
                        <a:spcBef>
                          <a:spcPts val="0"/>
                        </a:spcBef>
                        <a:spcAft>
                          <a:spcPts val="0"/>
                        </a:spcAft>
                      </a:pPr>
                      <a:r>
                        <a:rPr lang="en-US" sz="2200" dirty="0">
                          <a:solidFill>
                            <a:schemeClr val="tx1">
                              <a:lumMod val="50000"/>
                            </a:schemeClr>
                          </a:solidFill>
                          <a:effectLst/>
                          <a:latin typeface="Century Gothic" panose="020B0502020202020204" pitchFamily="34" charset="0"/>
                        </a:rPr>
                        <a:t> </a:t>
                      </a:r>
                    </a:p>
                    <a:p>
                      <a:pPr marL="0" marR="0">
                        <a:lnSpc>
                          <a:spcPct val="107000"/>
                        </a:lnSpc>
                        <a:spcBef>
                          <a:spcPts val="0"/>
                        </a:spcBef>
                        <a:spcAft>
                          <a:spcPts val="0"/>
                        </a:spcAft>
                      </a:pPr>
                      <a:r>
                        <a:rPr lang="en-US" sz="2200" dirty="0">
                          <a:solidFill>
                            <a:schemeClr val="tx1">
                              <a:lumMod val="50000"/>
                            </a:schemeClr>
                          </a:solidFill>
                          <a:effectLst/>
                          <a:latin typeface="Century Gothic" panose="020B0502020202020204" pitchFamily="34" charset="0"/>
                        </a:rPr>
                        <a:t> </a:t>
                      </a:r>
                    </a:p>
                    <a:p>
                      <a:pPr marL="0" marR="0">
                        <a:lnSpc>
                          <a:spcPct val="107000"/>
                        </a:lnSpc>
                        <a:spcBef>
                          <a:spcPts val="0"/>
                        </a:spcBef>
                        <a:spcAft>
                          <a:spcPts val="0"/>
                        </a:spcAft>
                      </a:pPr>
                      <a:r>
                        <a:rPr lang="en-US" sz="2200" dirty="0">
                          <a:solidFill>
                            <a:schemeClr val="tx1">
                              <a:lumMod val="50000"/>
                            </a:schemeClr>
                          </a:solidFill>
                          <a:effectLst/>
                          <a:latin typeface="Century Gothic" panose="020B0502020202020204" pitchFamily="34" charset="0"/>
                        </a:rPr>
                        <a:t> </a:t>
                      </a:r>
                    </a:p>
                    <a:p>
                      <a:pPr marL="0" marR="0">
                        <a:lnSpc>
                          <a:spcPct val="107000"/>
                        </a:lnSpc>
                        <a:spcBef>
                          <a:spcPts val="0"/>
                        </a:spcBef>
                        <a:spcAft>
                          <a:spcPts val="0"/>
                        </a:spcAft>
                      </a:pPr>
                      <a:r>
                        <a:rPr lang="en-US" sz="2200" dirty="0">
                          <a:solidFill>
                            <a:schemeClr val="tx1">
                              <a:lumMod val="50000"/>
                            </a:schemeClr>
                          </a:solidFill>
                          <a:effectLst/>
                          <a:latin typeface="Century Gothic" panose="020B0502020202020204" pitchFamily="34" charset="0"/>
                        </a:rPr>
                        <a:t> </a:t>
                      </a:r>
                    </a:p>
                    <a:p>
                      <a:pPr marL="0" marR="0">
                        <a:lnSpc>
                          <a:spcPct val="107000"/>
                        </a:lnSpc>
                        <a:spcBef>
                          <a:spcPts val="0"/>
                        </a:spcBef>
                        <a:spcAft>
                          <a:spcPts val="0"/>
                        </a:spcAft>
                      </a:pPr>
                      <a:endParaRPr lang="en-US" sz="2200" dirty="0">
                        <a:solidFill>
                          <a:schemeClr val="tx1">
                            <a:lumMod val="50000"/>
                          </a:schemeClr>
                        </a:solidFill>
                        <a:effectLst/>
                        <a:latin typeface="Century Gothic" panose="020B0502020202020204" pitchFamily="34" charset="0"/>
                      </a:endParaRPr>
                    </a:p>
                    <a:p>
                      <a:pPr marL="0" marR="0">
                        <a:lnSpc>
                          <a:spcPct val="107000"/>
                        </a:lnSpc>
                        <a:spcBef>
                          <a:spcPts val="0"/>
                        </a:spcBef>
                        <a:spcAft>
                          <a:spcPts val="0"/>
                        </a:spcAft>
                      </a:pPr>
                      <a:r>
                        <a:rPr lang="en-US" sz="2200" dirty="0">
                          <a:solidFill>
                            <a:schemeClr val="tx1">
                              <a:lumMod val="50000"/>
                            </a:schemeClr>
                          </a:solidFill>
                          <a:effectLst/>
                          <a:latin typeface="Century Gothic" panose="020B0502020202020204" pitchFamily="34" charset="0"/>
                        </a:rPr>
                        <a:t> </a:t>
                      </a:r>
                    </a:p>
                    <a:p>
                      <a:pPr marL="0" marR="0">
                        <a:lnSpc>
                          <a:spcPct val="107000"/>
                        </a:lnSpc>
                        <a:spcBef>
                          <a:spcPts val="0"/>
                        </a:spcBef>
                        <a:spcAft>
                          <a:spcPts val="0"/>
                        </a:spcAft>
                      </a:pPr>
                      <a:r>
                        <a:rPr lang="en-US" sz="2200" dirty="0">
                          <a:solidFill>
                            <a:schemeClr val="tx1">
                              <a:lumMod val="50000"/>
                            </a:schemeClr>
                          </a:solidFill>
                          <a:effectLst/>
                          <a:latin typeface="Century Gothic" panose="020B0502020202020204" pitchFamily="34" charset="0"/>
                        </a:rPr>
                        <a:t> </a:t>
                      </a:r>
                      <a:endParaRPr lang="en-US" sz="2200" dirty="0">
                        <a:solidFill>
                          <a:schemeClr val="tx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2776" marR="52776" marT="0" marB="0">
                    <a:noFill/>
                  </a:tcPr>
                </a:tc>
                <a:tc rowSpan="6">
                  <a:txBody>
                    <a:bodyPr/>
                    <a:lstStyle/>
                    <a:p>
                      <a:pPr marL="342900" marR="0" lvl="0" indent="-342900">
                        <a:lnSpc>
                          <a:spcPct val="107000"/>
                        </a:lnSpc>
                        <a:spcBef>
                          <a:spcPts val="0"/>
                        </a:spcBef>
                        <a:spcAft>
                          <a:spcPts val="0"/>
                        </a:spcAft>
                        <a:buFont typeface="Symbol" panose="05050102010706020507" pitchFamily="18" charset="2"/>
                        <a:buChar char=""/>
                      </a:pPr>
                      <a:r>
                        <a:rPr lang="en-US" sz="2200" dirty="0">
                          <a:solidFill>
                            <a:schemeClr val="tx1">
                              <a:lumMod val="50000"/>
                            </a:schemeClr>
                          </a:solidFill>
                          <a:effectLst/>
                          <a:latin typeface="Century Gothic" panose="020B0502020202020204" pitchFamily="34" charset="0"/>
                        </a:rPr>
                        <a:t>Met</a:t>
                      </a:r>
                    </a:p>
                    <a:p>
                      <a:pPr marL="342900" marR="0" lvl="0" indent="-342900">
                        <a:lnSpc>
                          <a:spcPct val="107000"/>
                        </a:lnSpc>
                        <a:spcBef>
                          <a:spcPts val="0"/>
                        </a:spcBef>
                        <a:spcAft>
                          <a:spcPts val="0"/>
                        </a:spcAft>
                        <a:buFont typeface="Symbol" panose="05050102010706020507" pitchFamily="18" charset="2"/>
                        <a:buChar char=""/>
                      </a:pPr>
                      <a:r>
                        <a:rPr lang="en-US" sz="2200" dirty="0">
                          <a:solidFill>
                            <a:schemeClr val="tx1">
                              <a:lumMod val="50000"/>
                            </a:schemeClr>
                          </a:solidFill>
                          <a:effectLst/>
                          <a:latin typeface="Century Gothic" panose="020B0502020202020204" pitchFamily="34" charset="0"/>
                        </a:rPr>
                        <a:t>Not Met</a:t>
                      </a:r>
                    </a:p>
                    <a:p>
                      <a:pPr marL="342900" marR="0" lvl="0" indent="-342900">
                        <a:lnSpc>
                          <a:spcPct val="107000"/>
                        </a:lnSpc>
                        <a:spcBef>
                          <a:spcPts val="0"/>
                        </a:spcBef>
                        <a:spcAft>
                          <a:spcPts val="0"/>
                        </a:spcAft>
                        <a:buFont typeface="Symbol" panose="05050102010706020507" pitchFamily="18" charset="2"/>
                        <a:buChar char=""/>
                      </a:pPr>
                      <a:r>
                        <a:rPr lang="en-US" sz="2200" dirty="0">
                          <a:solidFill>
                            <a:schemeClr val="tx1">
                              <a:lumMod val="50000"/>
                            </a:schemeClr>
                          </a:solidFill>
                          <a:effectLst/>
                          <a:latin typeface="Century Gothic" panose="020B0502020202020204" pitchFamily="34" charset="0"/>
                        </a:rPr>
                        <a:t>Modified</a:t>
                      </a:r>
                      <a:endParaRPr lang="en-US" sz="2200" dirty="0">
                        <a:solidFill>
                          <a:schemeClr val="tx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2776" marR="52776" marT="0" marB="0">
                    <a:noFill/>
                  </a:tcPr>
                </a:tc>
                <a:tc rowSpan="6">
                  <a:txBody>
                    <a:bodyPr/>
                    <a:lstStyle/>
                    <a:p>
                      <a:pPr marL="342900" marR="0" lvl="0" indent="-342900">
                        <a:lnSpc>
                          <a:spcPct val="107000"/>
                        </a:lnSpc>
                        <a:spcBef>
                          <a:spcPts val="0"/>
                        </a:spcBef>
                        <a:spcAft>
                          <a:spcPts val="0"/>
                        </a:spcAft>
                        <a:buFont typeface="Symbol" panose="05050102010706020507" pitchFamily="18" charset="2"/>
                        <a:buChar char=""/>
                      </a:pPr>
                      <a:r>
                        <a:rPr lang="en-US" sz="2200" dirty="0">
                          <a:solidFill>
                            <a:schemeClr val="tx1">
                              <a:lumMod val="50000"/>
                            </a:schemeClr>
                          </a:solidFill>
                          <a:effectLst/>
                          <a:latin typeface="Century Gothic" panose="020B0502020202020204" pitchFamily="34" charset="0"/>
                        </a:rPr>
                        <a:t>Met</a:t>
                      </a:r>
                    </a:p>
                    <a:p>
                      <a:pPr marL="342900" marR="0" lvl="0" indent="-342900">
                        <a:lnSpc>
                          <a:spcPct val="107000"/>
                        </a:lnSpc>
                        <a:spcBef>
                          <a:spcPts val="0"/>
                        </a:spcBef>
                        <a:spcAft>
                          <a:spcPts val="0"/>
                        </a:spcAft>
                        <a:buFont typeface="Symbol" panose="05050102010706020507" pitchFamily="18" charset="2"/>
                        <a:buChar char=""/>
                      </a:pPr>
                      <a:r>
                        <a:rPr lang="en-US" sz="2200" dirty="0">
                          <a:solidFill>
                            <a:schemeClr val="tx1">
                              <a:lumMod val="50000"/>
                            </a:schemeClr>
                          </a:solidFill>
                          <a:effectLst/>
                          <a:latin typeface="Century Gothic" panose="020B0502020202020204" pitchFamily="34" charset="0"/>
                        </a:rPr>
                        <a:t>Not Met</a:t>
                      </a:r>
                    </a:p>
                    <a:p>
                      <a:pPr marL="342900" marR="0" lvl="0" indent="-342900">
                        <a:lnSpc>
                          <a:spcPct val="107000"/>
                        </a:lnSpc>
                        <a:spcBef>
                          <a:spcPts val="0"/>
                        </a:spcBef>
                        <a:spcAft>
                          <a:spcPts val="0"/>
                        </a:spcAft>
                        <a:buFont typeface="Symbol" panose="05050102010706020507" pitchFamily="18" charset="2"/>
                        <a:buChar char=""/>
                      </a:pPr>
                      <a:r>
                        <a:rPr lang="en-US" sz="2200" dirty="0">
                          <a:solidFill>
                            <a:schemeClr val="tx1">
                              <a:lumMod val="50000"/>
                            </a:schemeClr>
                          </a:solidFill>
                          <a:effectLst/>
                          <a:latin typeface="Century Gothic" panose="020B0502020202020204" pitchFamily="34" charset="0"/>
                        </a:rPr>
                        <a:t>Modify</a:t>
                      </a:r>
                      <a:endParaRPr lang="en-US" sz="2200" dirty="0">
                        <a:solidFill>
                          <a:schemeClr val="tx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2776" marR="52776" marT="0" marB="0">
                    <a:noFill/>
                  </a:tcPr>
                </a:tc>
                <a:tc rowSpan="6">
                  <a:txBody>
                    <a:bodyPr/>
                    <a:lstStyle/>
                    <a:p>
                      <a:pPr marL="342900" marR="0" lvl="0" indent="-342900">
                        <a:lnSpc>
                          <a:spcPct val="107000"/>
                        </a:lnSpc>
                        <a:spcBef>
                          <a:spcPts val="0"/>
                        </a:spcBef>
                        <a:spcAft>
                          <a:spcPts val="0"/>
                        </a:spcAft>
                        <a:buFont typeface="Symbol" panose="05050102010706020507" pitchFamily="18" charset="2"/>
                        <a:buChar char=""/>
                      </a:pPr>
                      <a:r>
                        <a:rPr lang="en-US" sz="2200" dirty="0">
                          <a:solidFill>
                            <a:schemeClr val="tx1">
                              <a:lumMod val="50000"/>
                            </a:schemeClr>
                          </a:solidFill>
                          <a:effectLst/>
                          <a:latin typeface="Century Gothic" panose="020B0502020202020204" pitchFamily="34" charset="0"/>
                        </a:rPr>
                        <a:t>Met</a:t>
                      </a:r>
                    </a:p>
                    <a:p>
                      <a:pPr marL="342900" marR="0" lvl="0" indent="-342900">
                        <a:lnSpc>
                          <a:spcPct val="107000"/>
                        </a:lnSpc>
                        <a:spcBef>
                          <a:spcPts val="0"/>
                        </a:spcBef>
                        <a:spcAft>
                          <a:spcPts val="0"/>
                        </a:spcAft>
                        <a:buFont typeface="Symbol" panose="05050102010706020507" pitchFamily="18" charset="2"/>
                        <a:buChar char=""/>
                      </a:pPr>
                      <a:r>
                        <a:rPr lang="en-US" sz="2200" dirty="0">
                          <a:solidFill>
                            <a:schemeClr val="tx1">
                              <a:lumMod val="50000"/>
                            </a:schemeClr>
                          </a:solidFill>
                          <a:effectLst/>
                          <a:latin typeface="Century Gothic" panose="020B0502020202020204" pitchFamily="34" charset="0"/>
                        </a:rPr>
                        <a:t>Not Met</a:t>
                      </a:r>
                    </a:p>
                    <a:p>
                      <a:pPr marL="342900" marR="0" lvl="0" indent="-342900">
                        <a:lnSpc>
                          <a:spcPct val="107000"/>
                        </a:lnSpc>
                        <a:spcBef>
                          <a:spcPts val="0"/>
                        </a:spcBef>
                        <a:spcAft>
                          <a:spcPts val="0"/>
                        </a:spcAft>
                        <a:buFont typeface="Symbol" panose="05050102010706020507" pitchFamily="18" charset="2"/>
                        <a:buChar char=""/>
                      </a:pPr>
                      <a:r>
                        <a:rPr lang="en-US" sz="2200" dirty="0">
                          <a:solidFill>
                            <a:schemeClr val="tx1">
                              <a:lumMod val="50000"/>
                            </a:schemeClr>
                          </a:solidFill>
                          <a:effectLst/>
                          <a:latin typeface="Century Gothic" panose="020B0502020202020204" pitchFamily="34" charset="0"/>
                        </a:rPr>
                        <a:t>Modified</a:t>
                      </a:r>
                      <a:endParaRPr lang="en-US" sz="2200" dirty="0">
                        <a:solidFill>
                          <a:schemeClr val="tx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2776" marR="52776" marT="0" marB="0">
                    <a:noFill/>
                  </a:tcPr>
                </a:tc>
                <a:extLst>
                  <a:ext uri="{0D108BD9-81ED-4DB2-BD59-A6C34878D82A}">
                    <a16:rowId xmlns:a16="http://schemas.microsoft.com/office/drawing/2014/main" val="639896549"/>
                  </a:ext>
                </a:extLst>
              </a:tr>
              <a:tr h="851195">
                <a:tc vMerge="1">
                  <a:txBody>
                    <a:bodyPr/>
                    <a:lstStyle/>
                    <a:p>
                      <a:endParaRPr lang="en-US"/>
                    </a:p>
                  </a:txBody>
                  <a:tcPr/>
                </a:tc>
                <a:tc vMerge="1">
                  <a:txBody>
                    <a:bodyPr/>
                    <a:lstStyle/>
                    <a:p>
                      <a:endParaRPr lang="en-US"/>
                    </a:p>
                  </a:txBody>
                  <a:tcPr/>
                </a:tc>
                <a:tc>
                  <a:txBody>
                    <a:bodyPr/>
                    <a:lstStyle/>
                    <a:p>
                      <a:pPr marL="0" marR="0" lvl="0" indent="0">
                        <a:lnSpc>
                          <a:spcPct val="107000"/>
                        </a:lnSpc>
                        <a:spcBef>
                          <a:spcPts val="0"/>
                        </a:spcBef>
                        <a:spcAft>
                          <a:spcPts val="0"/>
                        </a:spcAft>
                        <a:buFont typeface="+mj-lt"/>
                        <a:buNone/>
                      </a:pPr>
                      <a:r>
                        <a:rPr lang="en-US" sz="2200" dirty="0">
                          <a:solidFill>
                            <a:schemeClr val="tx1">
                              <a:lumMod val="50000"/>
                            </a:schemeClr>
                          </a:solidFill>
                          <a:effectLst/>
                          <a:latin typeface="Century Gothic" panose="020B0502020202020204" pitchFamily="34" charset="0"/>
                        </a:rPr>
                        <a:t>2.  Nursing will que patient to dress each morning Saturday - Sunday</a:t>
                      </a:r>
                      <a:endParaRPr lang="en-US" sz="2200" dirty="0">
                        <a:solidFill>
                          <a:schemeClr val="tx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2776" marR="52776" marT="0" marB="0">
                    <a:noFill/>
                  </a:tcPr>
                </a:tc>
                <a:tc>
                  <a:txBody>
                    <a:bodyPr/>
                    <a:lstStyle/>
                    <a:p>
                      <a:pPr marL="0" marR="0">
                        <a:lnSpc>
                          <a:spcPct val="107000"/>
                        </a:lnSpc>
                        <a:spcBef>
                          <a:spcPts val="0"/>
                        </a:spcBef>
                        <a:spcAft>
                          <a:spcPts val="0"/>
                        </a:spcAft>
                      </a:pPr>
                      <a:r>
                        <a:rPr lang="en-US" sz="2200" dirty="0">
                          <a:solidFill>
                            <a:schemeClr val="tx1">
                              <a:lumMod val="50000"/>
                            </a:schemeClr>
                          </a:solidFill>
                          <a:effectLst/>
                          <a:latin typeface="Century Gothic" panose="020B0502020202020204" pitchFamily="34" charset="0"/>
                        </a:rPr>
                        <a:t>Nursing</a:t>
                      </a:r>
                      <a:endParaRPr lang="en-US" sz="2200" dirty="0">
                        <a:solidFill>
                          <a:schemeClr val="tx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2776" marR="52776" marT="0" marB="0">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36813974"/>
                  </a:ext>
                </a:extLst>
              </a:tr>
              <a:tr h="1062161">
                <a:tc vMerge="1">
                  <a:txBody>
                    <a:bodyPr/>
                    <a:lstStyle/>
                    <a:p>
                      <a:endParaRPr lang="en-US"/>
                    </a:p>
                  </a:txBody>
                  <a:tcPr/>
                </a:tc>
                <a:tc rowSpan="2">
                  <a:txBody>
                    <a:bodyPr/>
                    <a:lstStyle/>
                    <a:p>
                      <a:pPr marL="0" marR="0">
                        <a:lnSpc>
                          <a:spcPct val="107000"/>
                        </a:lnSpc>
                        <a:spcBef>
                          <a:spcPts val="0"/>
                        </a:spcBef>
                        <a:spcAft>
                          <a:spcPts val="0"/>
                        </a:spcAft>
                      </a:pPr>
                      <a:endParaRPr lang="en-US" sz="2200" dirty="0">
                        <a:solidFill>
                          <a:schemeClr val="tx1">
                            <a:lumMod val="50000"/>
                          </a:schemeClr>
                        </a:solidFill>
                        <a:effectLst/>
                        <a:latin typeface="Century Gothic" panose="020B0502020202020204" pitchFamily="34" charset="0"/>
                      </a:endParaRPr>
                    </a:p>
                    <a:p>
                      <a:pPr marL="0" marR="0">
                        <a:lnSpc>
                          <a:spcPct val="107000"/>
                        </a:lnSpc>
                        <a:spcBef>
                          <a:spcPts val="0"/>
                        </a:spcBef>
                        <a:spcAft>
                          <a:spcPts val="0"/>
                        </a:spcAft>
                      </a:pPr>
                      <a:r>
                        <a:rPr lang="en-US" sz="2200" dirty="0">
                          <a:solidFill>
                            <a:schemeClr val="tx1">
                              <a:lumMod val="50000"/>
                            </a:schemeClr>
                          </a:solidFill>
                          <a:effectLst/>
                          <a:latin typeface="Century Gothic" panose="020B0502020202020204" pitchFamily="34" charset="0"/>
                        </a:rPr>
                        <a:t>Patient will be independently put on shoes within 7 days (April 3)</a:t>
                      </a:r>
                      <a:endParaRPr lang="en-US" sz="2200" dirty="0">
                        <a:solidFill>
                          <a:schemeClr val="tx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2776" marR="52776" marT="0" marB="0">
                    <a:noFill/>
                  </a:tcPr>
                </a:tc>
                <a:tc>
                  <a:txBody>
                    <a:bodyPr/>
                    <a:lstStyle/>
                    <a:p>
                      <a:pPr marL="342900" marR="0" lvl="0" indent="-342900">
                        <a:lnSpc>
                          <a:spcPct val="107000"/>
                        </a:lnSpc>
                        <a:spcBef>
                          <a:spcPts val="0"/>
                        </a:spcBef>
                        <a:spcAft>
                          <a:spcPts val="0"/>
                        </a:spcAft>
                        <a:buFont typeface="+mj-lt"/>
                        <a:buAutoNum type="arabicPeriod"/>
                      </a:pPr>
                      <a:endParaRPr lang="en-US" sz="2200" dirty="0">
                        <a:solidFill>
                          <a:schemeClr val="tx1">
                            <a:lumMod val="50000"/>
                          </a:schemeClr>
                        </a:solidFill>
                        <a:effectLst/>
                        <a:latin typeface="Century Gothic" panose="020B0502020202020204" pitchFamily="34" charset="0"/>
                      </a:endParaRPr>
                    </a:p>
                    <a:p>
                      <a:pPr marL="342900" marR="0" lvl="0" indent="-342900">
                        <a:lnSpc>
                          <a:spcPct val="107000"/>
                        </a:lnSpc>
                        <a:spcBef>
                          <a:spcPts val="0"/>
                        </a:spcBef>
                        <a:spcAft>
                          <a:spcPts val="0"/>
                        </a:spcAft>
                        <a:buFont typeface="+mj-lt"/>
                        <a:buAutoNum type="arabicPeriod"/>
                      </a:pPr>
                      <a:r>
                        <a:rPr lang="en-US" sz="2200" dirty="0">
                          <a:solidFill>
                            <a:schemeClr val="tx1">
                              <a:lumMod val="50000"/>
                            </a:schemeClr>
                          </a:solidFill>
                          <a:effectLst/>
                          <a:latin typeface="Century Gothic" panose="020B0502020202020204" pitchFamily="34" charset="0"/>
                        </a:rPr>
                        <a:t>OT will que patient to put on shoes each morning Monday – Friday</a:t>
                      </a:r>
                      <a:endParaRPr lang="en-US" sz="2200" dirty="0">
                        <a:solidFill>
                          <a:schemeClr val="tx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2776" marR="52776" marT="0" marB="0">
                    <a:noFill/>
                  </a:tcPr>
                </a:tc>
                <a:tc>
                  <a:txBody>
                    <a:bodyPr/>
                    <a:lstStyle/>
                    <a:p>
                      <a:pPr marL="0" marR="0">
                        <a:lnSpc>
                          <a:spcPct val="107000"/>
                        </a:lnSpc>
                        <a:spcBef>
                          <a:spcPts val="0"/>
                        </a:spcBef>
                        <a:spcAft>
                          <a:spcPts val="0"/>
                        </a:spcAft>
                      </a:pPr>
                      <a:endParaRPr lang="en-US" sz="2200" dirty="0">
                        <a:solidFill>
                          <a:schemeClr val="tx1">
                            <a:lumMod val="50000"/>
                          </a:schemeClr>
                        </a:solidFill>
                        <a:effectLst/>
                        <a:latin typeface="Century Gothic" panose="020B0502020202020204" pitchFamily="34" charset="0"/>
                      </a:endParaRPr>
                    </a:p>
                    <a:p>
                      <a:pPr marL="0" marR="0">
                        <a:lnSpc>
                          <a:spcPct val="107000"/>
                        </a:lnSpc>
                        <a:spcBef>
                          <a:spcPts val="0"/>
                        </a:spcBef>
                        <a:spcAft>
                          <a:spcPts val="0"/>
                        </a:spcAft>
                      </a:pPr>
                      <a:r>
                        <a:rPr lang="en-US" sz="2200" dirty="0">
                          <a:solidFill>
                            <a:schemeClr val="tx1">
                              <a:lumMod val="50000"/>
                            </a:schemeClr>
                          </a:solidFill>
                          <a:effectLst/>
                          <a:latin typeface="Century Gothic" panose="020B0502020202020204" pitchFamily="34" charset="0"/>
                        </a:rPr>
                        <a:t>Occupational Therapy</a:t>
                      </a:r>
                      <a:endParaRPr lang="en-US" sz="2200" dirty="0">
                        <a:solidFill>
                          <a:schemeClr val="tx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2776" marR="52776" marT="0" marB="0">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78518460"/>
                  </a:ext>
                </a:extLst>
              </a:tr>
              <a:tr h="1062624">
                <a:tc vMerge="1">
                  <a:txBody>
                    <a:bodyPr/>
                    <a:lstStyle/>
                    <a:p>
                      <a:endParaRPr lang="en-US"/>
                    </a:p>
                  </a:txBody>
                  <a:tcPr/>
                </a:tc>
                <a:tc vMerge="1">
                  <a:txBody>
                    <a:bodyPr/>
                    <a:lstStyle/>
                    <a:p>
                      <a:endParaRPr lang="en-US"/>
                    </a:p>
                  </a:txBody>
                  <a:tcPr/>
                </a:tc>
                <a:tc>
                  <a:txBody>
                    <a:bodyPr/>
                    <a:lstStyle/>
                    <a:p>
                      <a:pPr marL="0" marR="0" lvl="0" indent="0">
                        <a:lnSpc>
                          <a:spcPct val="107000"/>
                        </a:lnSpc>
                        <a:spcBef>
                          <a:spcPts val="0"/>
                        </a:spcBef>
                        <a:spcAft>
                          <a:spcPts val="0"/>
                        </a:spcAft>
                        <a:buFont typeface="+mj-lt"/>
                        <a:buNone/>
                      </a:pPr>
                      <a:r>
                        <a:rPr lang="en-US" sz="2200" dirty="0">
                          <a:solidFill>
                            <a:schemeClr val="tx1">
                              <a:lumMod val="50000"/>
                            </a:schemeClr>
                          </a:solidFill>
                          <a:effectLst/>
                          <a:latin typeface="Century Gothic" panose="020B0502020202020204" pitchFamily="34" charset="0"/>
                        </a:rPr>
                        <a:t>2.  Nursing will que patient to put on shoes each morning Saturday – Sunday </a:t>
                      </a:r>
                    </a:p>
                    <a:p>
                      <a:pPr marL="342900" marR="0" lvl="0" indent="-342900">
                        <a:lnSpc>
                          <a:spcPct val="107000"/>
                        </a:lnSpc>
                        <a:spcBef>
                          <a:spcPts val="0"/>
                        </a:spcBef>
                        <a:spcAft>
                          <a:spcPts val="0"/>
                        </a:spcAft>
                        <a:buFont typeface="+mj-lt"/>
                        <a:buAutoNum type="arabicPeriod"/>
                      </a:pPr>
                      <a:endParaRPr lang="en-US" sz="2200" dirty="0">
                        <a:solidFill>
                          <a:schemeClr val="tx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endParaRPr lang="en-US" sz="2200" dirty="0">
                        <a:solidFill>
                          <a:schemeClr val="tx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2776" marR="52776" marT="0" marB="0">
                    <a:noFill/>
                  </a:tcPr>
                </a:tc>
                <a:tc>
                  <a:txBody>
                    <a:bodyPr/>
                    <a:lstStyle/>
                    <a:p>
                      <a:pPr marL="0" marR="0">
                        <a:lnSpc>
                          <a:spcPct val="107000"/>
                        </a:lnSpc>
                        <a:spcBef>
                          <a:spcPts val="0"/>
                        </a:spcBef>
                        <a:spcAft>
                          <a:spcPts val="0"/>
                        </a:spcAft>
                      </a:pPr>
                      <a:r>
                        <a:rPr lang="en-US" sz="2200" dirty="0">
                          <a:solidFill>
                            <a:schemeClr val="tx1">
                              <a:lumMod val="50000"/>
                            </a:schemeClr>
                          </a:solidFill>
                          <a:effectLst/>
                          <a:latin typeface="Century Gothic" panose="020B0502020202020204" pitchFamily="34" charset="0"/>
                        </a:rPr>
                        <a:t>Nursing</a:t>
                      </a:r>
                      <a:endParaRPr lang="en-US" sz="2200" dirty="0">
                        <a:solidFill>
                          <a:schemeClr val="tx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2776" marR="52776" marT="0" marB="0">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76146051"/>
                  </a:ext>
                </a:extLst>
              </a:tr>
              <a:tr h="1099471">
                <a:tc vMerge="1">
                  <a:txBody>
                    <a:bodyPr/>
                    <a:lstStyle/>
                    <a:p>
                      <a:endParaRPr lang="en-US"/>
                    </a:p>
                  </a:txBody>
                  <a:tcPr/>
                </a:tc>
                <a:tc rowSpan="2">
                  <a:txBody>
                    <a:bodyPr/>
                    <a:lstStyle/>
                    <a:p>
                      <a:pPr marL="0" marR="0">
                        <a:lnSpc>
                          <a:spcPct val="107000"/>
                        </a:lnSpc>
                        <a:spcBef>
                          <a:spcPts val="0"/>
                        </a:spcBef>
                        <a:spcAft>
                          <a:spcPts val="0"/>
                        </a:spcAft>
                      </a:pPr>
                      <a:r>
                        <a:rPr lang="en-US" sz="2200" dirty="0">
                          <a:solidFill>
                            <a:schemeClr val="tx1">
                              <a:lumMod val="50000"/>
                            </a:schemeClr>
                          </a:solidFill>
                          <a:effectLst/>
                          <a:latin typeface="Century Gothic" panose="020B0502020202020204" pitchFamily="34" charset="0"/>
                        </a:rPr>
                        <a:t>Patient will undress independently within 7 days and put on pajamas (April 3)</a:t>
                      </a:r>
                      <a:endParaRPr lang="en-US" sz="2200" dirty="0">
                        <a:solidFill>
                          <a:schemeClr val="tx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2776" marR="52776" marT="0" marB="0">
                    <a:noFill/>
                  </a:tcPr>
                </a:tc>
                <a:tc>
                  <a:txBody>
                    <a:bodyPr/>
                    <a:lstStyle/>
                    <a:p>
                      <a:pPr marL="342900" marR="0" lvl="0" indent="-342900">
                        <a:lnSpc>
                          <a:spcPct val="107000"/>
                        </a:lnSpc>
                        <a:spcBef>
                          <a:spcPts val="0"/>
                        </a:spcBef>
                        <a:spcAft>
                          <a:spcPts val="0"/>
                        </a:spcAft>
                        <a:buFont typeface="+mj-lt"/>
                        <a:buAutoNum type="arabicPeriod"/>
                      </a:pPr>
                      <a:r>
                        <a:rPr lang="en-US" sz="2200" dirty="0">
                          <a:solidFill>
                            <a:schemeClr val="tx1">
                              <a:lumMod val="50000"/>
                            </a:schemeClr>
                          </a:solidFill>
                          <a:effectLst/>
                          <a:latin typeface="Century Gothic" panose="020B0502020202020204" pitchFamily="34" charset="0"/>
                        </a:rPr>
                        <a:t>OT will que patient to undress and put on pajamas each evening Monday - Friday</a:t>
                      </a:r>
                      <a:endParaRPr lang="en-US" sz="2200" dirty="0">
                        <a:solidFill>
                          <a:schemeClr val="tx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2776" marR="52776" marT="0" marB="0">
                    <a:noFill/>
                  </a:tcPr>
                </a:tc>
                <a:tc>
                  <a:txBody>
                    <a:bodyPr/>
                    <a:lstStyle/>
                    <a:p>
                      <a:pPr marL="0" marR="0">
                        <a:lnSpc>
                          <a:spcPct val="107000"/>
                        </a:lnSpc>
                        <a:spcBef>
                          <a:spcPts val="0"/>
                        </a:spcBef>
                        <a:spcAft>
                          <a:spcPts val="0"/>
                        </a:spcAft>
                      </a:pPr>
                      <a:r>
                        <a:rPr lang="en-US" sz="2200" dirty="0">
                          <a:solidFill>
                            <a:schemeClr val="tx1">
                              <a:lumMod val="50000"/>
                            </a:schemeClr>
                          </a:solidFill>
                          <a:effectLst/>
                          <a:latin typeface="Century Gothic" panose="020B0502020202020204" pitchFamily="34" charset="0"/>
                        </a:rPr>
                        <a:t>Occupational Therapy</a:t>
                      </a:r>
                      <a:endParaRPr lang="en-US" sz="2200" dirty="0">
                        <a:solidFill>
                          <a:schemeClr val="tx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2776" marR="52776" marT="0" marB="0">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758767957"/>
                  </a:ext>
                </a:extLst>
              </a:tr>
              <a:tr h="2432168">
                <a:tc vMerge="1">
                  <a:txBody>
                    <a:bodyPr/>
                    <a:lstStyle/>
                    <a:p>
                      <a:endParaRPr lang="en-US"/>
                    </a:p>
                  </a:txBody>
                  <a:tcPr/>
                </a:tc>
                <a:tc vMerge="1">
                  <a:txBody>
                    <a:bodyPr/>
                    <a:lstStyle/>
                    <a:p>
                      <a:endParaRPr lang="en-US"/>
                    </a:p>
                  </a:txBody>
                  <a:tcPr/>
                </a:tc>
                <a:tc>
                  <a:txBody>
                    <a:bodyPr/>
                    <a:lstStyle/>
                    <a:p>
                      <a:pPr marL="0" marR="0" lvl="0" indent="0">
                        <a:lnSpc>
                          <a:spcPct val="107000"/>
                        </a:lnSpc>
                        <a:spcBef>
                          <a:spcPts val="0"/>
                        </a:spcBef>
                        <a:spcAft>
                          <a:spcPts val="0"/>
                        </a:spcAft>
                        <a:buFont typeface="+mj-lt"/>
                        <a:buNone/>
                      </a:pPr>
                      <a:r>
                        <a:rPr lang="en-US" sz="2200" dirty="0">
                          <a:solidFill>
                            <a:schemeClr val="tx1">
                              <a:lumMod val="50000"/>
                            </a:schemeClr>
                          </a:solidFill>
                          <a:effectLst/>
                          <a:latin typeface="Century Gothic" panose="020B0502020202020204" pitchFamily="34" charset="0"/>
                        </a:rPr>
                        <a:t>2.  Nursing will que patient to undress and put on pajamas each evening  Saturday – Sunday</a:t>
                      </a:r>
                      <a:endParaRPr lang="en-US" sz="2200" dirty="0">
                        <a:solidFill>
                          <a:schemeClr val="tx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2776" marR="52776" marT="0" marB="0">
                    <a:noFill/>
                  </a:tcPr>
                </a:tc>
                <a:tc>
                  <a:txBody>
                    <a:bodyPr/>
                    <a:lstStyle/>
                    <a:p>
                      <a:pPr marL="0" marR="0">
                        <a:lnSpc>
                          <a:spcPct val="107000"/>
                        </a:lnSpc>
                        <a:spcBef>
                          <a:spcPts val="0"/>
                        </a:spcBef>
                        <a:spcAft>
                          <a:spcPts val="0"/>
                        </a:spcAft>
                      </a:pPr>
                      <a:r>
                        <a:rPr lang="en-US" sz="2200" dirty="0">
                          <a:solidFill>
                            <a:schemeClr val="tx1">
                              <a:lumMod val="50000"/>
                            </a:schemeClr>
                          </a:solidFill>
                          <a:effectLst/>
                          <a:latin typeface="Century Gothic" panose="020B0502020202020204" pitchFamily="34" charset="0"/>
                        </a:rPr>
                        <a:t>Nursing</a:t>
                      </a:r>
                      <a:endParaRPr lang="en-US" sz="2200" dirty="0">
                        <a:solidFill>
                          <a:schemeClr val="tx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2776" marR="52776" marT="0" marB="0">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81840412"/>
                  </a:ext>
                </a:extLst>
              </a:tr>
            </a:tbl>
          </a:graphicData>
        </a:graphic>
      </p:graphicFrame>
      <p:sp>
        <p:nvSpPr>
          <p:cNvPr id="8" name="Title 1">
            <a:extLst>
              <a:ext uri="{FF2B5EF4-FFF2-40B4-BE49-F238E27FC236}">
                <a16:creationId xmlns:a16="http://schemas.microsoft.com/office/drawing/2014/main" id="{F10DEFE7-0BA5-4042-BBF1-445F50501ACF}"/>
              </a:ext>
            </a:extLst>
          </p:cNvPr>
          <p:cNvSpPr txBox="1">
            <a:spLocks/>
          </p:cNvSpPr>
          <p:nvPr/>
        </p:nvSpPr>
        <p:spPr>
          <a:xfrm>
            <a:off x="-1" y="441805"/>
            <a:ext cx="24387175" cy="1916250"/>
          </a:xfrm>
          <a:prstGeom prst="rect">
            <a:avLst/>
          </a:prstGeom>
        </p:spPr>
        <p:txBody>
          <a:bodyPr/>
          <a:lstStyle>
            <a:lvl1pPr algn="ctr" defTabSz="1088639" rtl="0" eaLnBrk="1" latinLnBrk="0" hangingPunct="1">
              <a:spcBef>
                <a:spcPct val="0"/>
              </a:spcBef>
              <a:buNone/>
              <a:defRPr sz="6600" kern="1200" cap="small" baseline="0">
                <a:solidFill>
                  <a:schemeClr val="tx1"/>
                </a:solidFill>
                <a:latin typeface="Roboto Light"/>
                <a:ea typeface="+mj-ea"/>
                <a:cs typeface="Roboto Light"/>
              </a:defRPr>
            </a:lvl1pPr>
          </a:lstStyle>
          <a:p>
            <a:pPr marL="15403"/>
            <a:r>
              <a:rPr lang="en-US" sz="6000" b="1" dirty="0">
                <a:solidFill>
                  <a:srgbClr val="002060"/>
                </a:solidFill>
                <a:latin typeface="Raleway SemiBold" panose="020B0003030101060003"/>
              </a:rPr>
              <a:t>Example Plan of Care &amp; IDT Notes</a:t>
            </a:r>
          </a:p>
        </p:txBody>
      </p:sp>
    </p:spTree>
    <p:extLst>
      <p:ext uri="{BB962C8B-B14F-4D97-AF65-F5344CB8AC3E}">
        <p14:creationId xmlns:p14="http://schemas.microsoft.com/office/powerpoint/2010/main" val="1153330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2180021" y="1351612"/>
            <a:ext cx="369662" cy="383387"/>
          </a:xfrm>
          <a:prstGeom prst="rect">
            <a:avLst/>
          </a:prstGeom>
        </p:spPr>
        <p:txBody>
          <a:bodyPr vert="horz" wrap="square" lIns="0" tIns="19253" rIns="0" bIns="0" rtlCol="0">
            <a:spAutoFit/>
          </a:bodyPr>
          <a:lstStyle/>
          <a:p>
            <a:pPr marL="15403">
              <a:spcBef>
                <a:spcPts val="152"/>
              </a:spcBef>
            </a:pPr>
            <a:r>
              <a:rPr sz="2365" spc="12" dirty="0">
                <a:solidFill>
                  <a:srgbClr val="FFFFFF"/>
                </a:solidFill>
                <a:latin typeface="Arial"/>
                <a:cs typeface="Arial"/>
              </a:rPr>
              <a:t>19</a:t>
            </a:r>
            <a:endParaRPr sz="2365" dirty="0">
              <a:latin typeface="Arial"/>
              <a:cs typeface="Arial"/>
            </a:endParaRPr>
          </a:p>
        </p:txBody>
      </p:sp>
      <p:sp>
        <p:nvSpPr>
          <p:cNvPr id="6" name="object 6"/>
          <p:cNvSpPr txBox="1"/>
          <p:nvPr/>
        </p:nvSpPr>
        <p:spPr>
          <a:xfrm>
            <a:off x="1529579" y="2728251"/>
            <a:ext cx="21531271" cy="1184111"/>
          </a:xfrm>
          <a:prstGeom prst="rect">
            <a:avLst/>
          </a:prstGeom>
        </p:spPr>
        <p:txBody>
          <a:bodyPr vert="horz" wrap="square" lIns="0" tIns="18483" rIns="0" bIns="0" rtlCol="0">
            <a:spAutoFit/>
          </a:bodyPr>
          <a:lstStyle/>
          <a:p>
            <a:pPr marL="694655" indent="-679253">
              <a:spcBef>
                <a:spcPts val="30"/>
              </a:spcBef>
              <a:buFont typeface="Arial"/>
              <a:buAutoNum type="romanLcParenBoth"/>
              <a:tabLst>
                <a:tab pos="695426" algn="l"/>
              </a:tabLst>
            </a:pPr>
            <a:endParaRPr lang="en-US" sz="2426" b="1" dirty="0">
              <a:latin typeface="Arial"/>
              <a:cs typeface="Arial"/>
            </a:endParaRPr>
          </a:p>
          <a:p>
            <a:pPr marL="15403">
              <a:lnSpc>
                <a:spcPts val="3123"/>
              </a:lnSpc>
              <a:spcBef>
                <a:spcPts val="115"/>
              </a:spcBef>
            </a:pPr>
            <a:endParaRPr lang="en-US" sz="2426" dirty="0">
              <a:latin typeface="Arial"/>
              <a:cs typeface="Arial"/>
            </a:endParaRPr>
          </a:p>
          <a:p>
            <a:pPr marL="15403">
              <a:lnSpc>
                <a:spcPts val="3123"/>
              </a:lnSpc>
              <a:spcBef>
                <a:spcPts val="115"/>
              </a:spcBef>
            </a:pPr>
            <a:endParaRPr lang="en-US" sz="2426" dirty="0">
              <a:latin typeface="Arial"/>
              <a:cs typeface="Arial"/>
            </a:endParaRPr>
          </a:p>
        </p:txBody>
      </p:sp>
      <p:sp>
        <p:nvSpPr>
          <p:cNvPr id="3" name="Rectangle 2">
            <a:extLst>
              <a:ext uri="{FF2B5EF4-FFF2-40B4-BE49-F238E27FC236}">
                <a16:creationId xmlns:a16="http://schemas.microsoft.com/office/drawing/2014/main" id="{91B9EC4E-C00B-4DF8-A26A-48719A6FF560}"/>
              </a:ext>
            </a:extLst>
          </p:cNvPr>
          <p:cNvSpPr/>
          <p:nvPr/>
        </p:nvSpPr>
        <p:spPr>
          <a:xfrm>
            <a:off x="1479191" y="2728250"/>
            <a:ext cx="21840215" cy="6834500"/>
          </a:xfrm>
          <a:prstGeom prst="rect">
            <a:avLst/>
          </a:prstGeom>
        </p:spPr>
        <p:txBody>
          <a:bodyPr wrap="square">
            <a:spAutoFit/>
          </a:bodyPr>
          <a:lstStyle/>
          <a:p>
            <a:pPr>
              <a:lnSpc>
                <a:spcPct val="107000"/>
              </a:lnSpc>
              <a:spcAft>
                <a:spcPts val="970"/>
              </a:spcAft>
            </a:pPr>
            <a:r>
              <a:rPr lang="en-US" sz="5215" b="1" dirty="0">
                <a:latin typeface="Calibri" panose="020F0502020204030204" pitchFamily="34" charset="0"/>
                <a:ea typeface="Calibri" panose="020F0502020204030204" pitchFamily="34" charset="0"/>
                <a:cs typeface="Times New Roman" panose="02020603050405020304" pitchFamily="18" charset="0"/>
              </a:rPr>
              <a:t> </a:t>
            </a:r>
            <a:endParaRPr lang="en-US" sz="5215"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70"/>
              </a:spcAft>
            </a:pPr>
            <a:r>
              <a:rPr lang="en-US" sz="5215" b="1" dirty="0">
                <a:latin typeface="Calibri" panose="020F0502020204030204" pitchFamily="34" charset="0"/>
                <a:ea typeface="Calibri" panose="020F0502020204030204" pitchFamily="34" charset="0"/>
                <a:cs typeface="Times New Roman" panose="02020603050405020304" pitchFamily="18" charset="0"/>
              </a:rPr>
              <a:t> </a:t>
            </a:r>
            <a:endParaRPr lang="en-US" sz="5215"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70"/>
              </a:spcAft>
            </a:pPr>
            <a:r>
              <a:rPr lang="en-US" sz="5215" b="1" dirty="0">
                <a:latin typeface="Calibri" panose="020F0502020204030204" pitchFamily="34" charset="0"/>
                <a:ea typeface="Calibri" panose="020F0502020204030204" pitchFamily="34" charset="0"/>
                <a:cs typeface="Times New Roman" panose="02020603050405020304" pitchFamily="18" charset="0"/>
              </a:rPr>
              <a:t> </a:t>
            </a:r>
            <a:endParaRPr lang="en-US" sz="5215"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70"/>
              </a:spcAft>
            </a:pPr>
            <a:r>
              <a:rPr lang="en-US" sz="5215" b="1" dirty="0">
                <a:latin typeface="Calibri" panose="020F0502020204030204" pitchFamily="34" charset="0"/>
                <a:ea typeface="Calibri" panose="020F0502020204030204" pitchFamily="34" charset="0"/>
                <a:cs typeface="Times New Roman" panose="02020603050405020304" pitchFamily="18" charset="0"/>
              </a:rPr>
              <a:t> </a:t>
            </a:r>
            <a:endParaRPr lang="en-US" sz="5215"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70"/>
              </a:spcAft>
            </a:pPr>
            <a:r>
              <a:rPr lang="en-US" sz="5215" b="1" dirty="0">
                <a:latin typeface="Calibri" panose="020F0502020204030204" pitchFamily="34" charset="0"/>
                <a:ea typeface="Calibri" panose="020F0502020204030204" pitchFamily="34" charset="0"/>
                <a:cs typeface="Times New Roman" panose="02020603050405020304" pitchFamily="18" charset="0"/>
              </a:rPr>
              <a:t> </a:t>
            </a:r>
            <a:endParaRPr lang="en-US" sz="5215"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70"/>
              </a:spcAft>
            </a:pPr>
            <a:r>
              <a:rPr lang="en-US" sz="5215" b="1" dirty="0">
                <a:latin typeface="Calibri" panose="020F0502020204030204" pitchFamily="34" charset="0"/>
                <a:ea typeface="Calibri" panose="020F0502020204030204" pitchFamily="34" charset="0"/>
                <a:cs typeface="Times New Roman" panose="02020603050405020304" pitchFamily="18" charset="0"/>
              </a:rPr>
              <a:t> </a:t>
            </a:r>
            <a:endParaRPr lang="en-US" sz="5215"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970"/>
              </a:spcAft>
            </a:pPr>
            <a:r>
              <a:rPr lang="en-US" sz="5215" b="1" dirty="0">
                <a:latin typeface="Calibri" panose="020F0502020204030204" pitchFamily="34" charset="0"/>
                <a:ea typeface="Calibri" panose="020F0502020204030204" pitchFamily="34" charset="0"/>
                <a:cs typeface="Times New Roman" panose="02020603050405020304" pitchFamily="18" charset="0"/>
              </a:rPr>
              <a:t> </a:t>
            </a:r>
            <a:endParaRPr lang="en-US" sz="5215"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1">
            <a:extLst>
              <a:ext uri="{FF2B5EF4-FFF2-40B4-BE49-F238E27FC236}">
                <a16:creationId xmlns:a16="http://schemas.microsoft.com/office/drawing/2014/main" id="{EAF84F80-59A0-4602-BC43-8321E084581A}"/>
              </a:ext>
            </a:extLst>
          </p:cNvPr>
          <p:cNvSpPr>
            <a:spLocks noChangeArrowheads="1"/>
          </p:cNvSpPr>
          <p:nvPr/>
        </p:nvSpPr>
        <p:spPr bwMode="auto">
          <a:xfrm>
            <a:off x="1406468" y="1734999"/>
            <a:ext cx="21993081" cy="927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0899" tIns="55449" rIns="110899" bIns="55449"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108984">
              <a:lnSpc>
                <a:spcPct val="114000"/>
              </a:lnSpc>
              <a:spcAft>
                <a:spcPts val="0"/>
              </a:spcAft>
            </a:pPr>
            <a:r>
              <a:rPr lang="en-US" altLang="en-US" sz="3600" b="1" dirty="0">
                <a:latin typeface="Century Gothic" panose="020B0502020202020204" pitchFamily="34" charset="0"/>
                <a:ea typeface="Calibri" panose="020F0502020204030204" pitchFamily="34" charset="0"/>
                <a:cs typeface="Times New Roman" panose="02020603050405020304" pitchFamily="18" charset="0"/>
              </a:rPr>
              <a:t>Long Term Goal</a:t>
            </a:r>
          </a:p>
          <a:p>
            <a:pPr defTabSz="1108984">
              <a:lnSpc>
                <a:spcPct val="114000"/>
              </a:lnSpc>
              <a:spcAft>
                <a:spcPts val="0"/>
              </a:spcAft>
            </a:pPr>
            <a:r>
              <a:rPr lang="en-US" sz="3600" dirty="0">
                <a:solidFill>
                  <a:schemeClr val="tx1">
                    <a:lumMod val="50000"/>
                  </a:schemeClr>
                </a:solidFill>
                <a:effectLst/>
                <a:latin typeface="Century Gothic" panose="020B0502020202020204" pitchFamily="34" charset="0"/>
              </a:rPr>
              <a:t>Patient will be able to dress independently within 2 weeks of admission (April 10)</a:t>
            </a:r>
          </a:p>
          <a:p>
            <a:pPr defTabSz="1108984">
              <a:lnSpc>
                <a:spcPct val="114000"/>
              </a:lnSpc>
              <a:spcAft>
                <a:spcPts val="0"/>
              </a:spcAft>
            </a:pPr>
            <a:r>
              <a:rPr lang="en-US" sz="3600" dirty="0">
                <a:solidFill>
                  <a:schemeClr val="tx1">
                    <a:lumMod val="50000"/>
                  </a:schemeClr>
                </a:solidFill>
                <a:effectLst/>
                <a:latin typeface="Century Gothic" panose="020B0502020202020204" pitchFamily="34" charset="0"/>
              </a:rPr>
              <a:t>Patient will be able to put on shirt and pants independently within 5 days (April 1)</a:t>
            </a:r>
          </a:p>
          <a:p>
            <a:pPr defTabSz="1108984">
              <a:lnSpc>
                <a:spcPct val="114000"/>
              </a:lnSpc>
              <a:spcAft>
                <a:spcPts val="0"/>
              </a:spcAft>
            </a:pPr>
            <a:endParaRPr lang="en-US" sz="3600" dirty="0">
              <a:solidFill>
                <a:schemeClr val="tx1">
                  <a:lumMod val="50000"/>
                </a:schemeClr>
              </a:solidFill>
              <a:latin typeface="Century Gothic" panose="020B0502020202020204" pitchFamily="34" charset="0"/>
              <a:ea typeface="Calibri" panose="020F0502020204030204" pitchFamily="34" charset="0"/>
              <a:cs typeface="Times New Roman" panose="02020603050405020304" pitchFamily="18" charset="0"/>
            </a:endParaRPr>
          </a:p>
          <a:p>
            <a:pPr defTabSz="1108984">
              <a:lnSpc>
                <a:spcPct val="114000"/>
              </a:lnSpc>
              <a:spcAft>
                <a:spcPts val="0"/>
              </a:spcAft>
            </a:pPr>
            <a:r>
              <a:rPr lang="en-US" sz="3600" b="1" dirty="0">
                <a:solidFill>
                  <a:schemeClr val="tx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Short Term Goal</a:t>
            </a:r>
          </a:p>
          <a:p>
            <a:pPr defTabSz="1108984">
              <a:lnSpc>
                <a:spcPct val="114000"/>
              </a:lnSpc>
              <a:spcAft>
                <a:spcPts val="0"/>
              </a:spcAft>
            </a:pPr>
            <a:r>
              <a:rPr lang="en-US" sz="3600" dirty="0">
                <a:solidFill>
                  <a:schemeClr val="tx1">
                    <a:lumMod val="50000"/>
                  </a:schemeClr>
                </a:solidFill>
                <a:effectLst/>
                <a:latin typeface="Century Gothic" panose="020B0502020202020204" pitchFamily="34" charset="0"/>
              </a:rPr>
              <a:t>Patient will be able to put on shirt and pants independently within 5 days (April 1)</a:t>
            </a:r>
          </a:p>
          <a:p>
            <a:pPr defTabSz="1108984">
              <a:lnSpc>
                <a:spcPct val="114000"/>
              </a:lnSpc>
              <a:spcAft>
                <a:spcPts val="0"/>
              </a:spcAft>
            </a:pPr>
            <a:endParaRPr lang="en-US" sz="3600" dirty="0">
              <a:solidFill>
                <a:schemeClr val="tx1">
                  <a:lumMod val="50000"/>
                </a:schemeClr>
              </a:solidFill>
              <a:latin typeface="Century Gothic" panose="020B0502020202020204" pitchFamily="34" charset="0"/>
              <a:ea typeface="Calibri" panose="020F0502020204030204" pitchFamily="34" charset="0"/>
              <a:cs typeface="Times New Roman" panose="02020603050405020304" pitchFamily="18" charset="0"/>
            </a:endParaRPr>
          </a:p>
          <a:p>
            <a:pPr algn="ctr" defTabSz="1108984">
              <a:lnSpc>
                <a:spcPct val="114000"/>
              </a:lnSpc>
              <a:spcAft>
                <a:spcPts val="0"/>
              </a:spcAft>
            </a:pPr>
            <a:r>
              <a:rPr lang="en-US" sz="3600" b="1" dirty="0">
                <a:solidFill>
                  <a:schemeClr val="tx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Interdisciplinary Team Notes Jan 1</a:t>
            </a:r>
          </a:p>
          <a:p>
            <a:pPr algn="ctr" defTabSz="1108984">
              <a:lnSpc>
                <a:spcPct val="114000"/>
              </a:lnSpc>
              <a:spcAft>
                <a:spcPts val="0"/>
              </a:spcAft>
            </a:pPr>
            <a:r>
              <a:rPr lang="en-US" sz="3600" dirty="0">
                <a:solidFill>
                  <a:schemeClr val="tx1">
                    <a:lumMod val="50000"/>
                  </a:schemeClr>
                </a:solidFill>
                <a:latin typeface="Century Gothic" panose="020B0502020202020204" pitchFamily="34" charset="0"/>
                <a:ea typeface="Calibri" panose="020F0502020204030204" pitchFamily="34" charset="0"/>
                <a:cs typeface="Times New Roman" panose="02020603050405020304" pitchFamily="18" charset="0"/>
              </a:rPr>
              <a:t>Met/Not Met / Modified</a:t>
            </a:r>
          </a:p>
          <a:p>
            <a:pPr defTabSz="1108984">
              <a:lnSpc>
                <a:spcPct val="114000"/>
              </a:lnSpc>
              <a:spcAft>
                <a:spcPts val="0"/>
              </a:spcAft>
            </a:pPr>
            <a:r>
              <a:rPr lang="en-US" sz="3600" dirty="0">
                <a:solidFill>
                  <a:schemeClr val="tx1">
                    <a:lumMod val="50000"/>
                  </a:schemeClr>
                </a:solidFill>
                <a:latin typeface="Century Gothic" panose="020B0502020202020204" pitchFamily="34" charset="0"/>
                <a:ea typeface="Calibri" panose="020F0502020204030204" pitchFamily="34" charset="0"/>
                <a:cs typeface="Times New Roman" panose="02020603050405020304" pitchFamily="18" charset="0"/>
              </a:rPr>
              <a:t>Physical Therapy Summary:</a:t>
            </a:r>
          </a:p>
          <a:p>
            <a:pPr defTabSz="1108984">
              <a:lnSpc>
                <a:spcPct val="114000"/>
              </a:lnSpc>
              <a:spcAft>
                <a:spcPts val="0"/>
              </a:spcAft>
            </a:pPr>
            <a:r>
              <a:rPr lang="en-US" sz="3600" dirty="0">
                <a:solidFill>
                  <a:schemeClr val="tx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Nursing Summary:</a:t>
            </a:r>
          </a:p>
          <a:p>
            <a:pPr defTabSz="1108984">
              <a:lnSpc>
                <a:spcPct val="114000"/>
              </a:lnSpc>
              <a:spcAft>
                <a:spcPts val="0"/>
              </a:spcAft>
            </a:pPr>
            <a:endParaRPr lang="en-US" sz="3600" dirty="0">
              <a:solidFill>
                <a:schemeClr val="tx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p>
            <a:pPr defTabSz="1108984">
              <a:lnSpc>
                <a:spcPct val="114000"/>
              </a:lnSpc>
              <a:spcAft>
                <a:spcPts val="0"/>
              </a:spcAft>
            </a:pPr>
            <a:endParaRPr lang="en-US" sz="3600" dirty="0">
              <a:solidFill>
                <a:schemeClr val="tx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p>
            <a:pPr defTabSz="1108984">
              <a:lnSpc>
                <a:spcPct val="114000"/>
              </a:lnSpc>
              <a:spcAft>
                <a:spcPts val="0"/>
              </a:spcAft>
            </a:pPr>
            <a:endParaRPr lang="en-US" altLang="en-US" sz="3600" dirty="0">
              <a:latin typeface="Century Gothic" panose="020B0502020202020204" pitchFamily="34" charset="0"/>
              <a:ea typeface="Calibri" panose="020F0502020204030204" pitchFamily="34" charset="0"/>
              <a:cs typeface="Times New Roman" panose="02020603050405020304" pitchFamily="18" charset="0"/>
            </a:endParaRPr>
          </a:p>
          <a:p>
            <a:pPr defTabSz="1108984">
              <a:lnSpc>
                <a:spcPct val="114000"/>
              </a:lnSpc>
              <a:spcAft>
                <a:spcPts val="0"/>
              </a:spcAft>
            </a:pPr>
            <a:endParaRPr lang="en-US" altLang="en-US" sz="2000" dirty="0">
              <a:latin typeface="Century Gothic" panose="020B0502020202020204" pitchFamily="34" charset="0"/>
            </a:endParaRPr>
          </a:p>
        </p:txBody>
      </p:sp>
      <p:sp>
        <p:nvSpPr>
          <p:cNvPr id="8" name="Title 1">
            <a:extLst>
              <a:ext uri="{FF2B5EF4-FFF2-40B4-BE49-F238E27FC236}">
                <a16:creationId xmlns:a16="http://schemas.microsoft.com/office/drawing/2014/main" id="{2F951487-4EF7-4EB2-ACF0-D206E83662AA}"/>
              </a:ext>
            </a:extLst>
          </p:cNvPr>
          <p:cNvSpPr txBox="1">
            <a:spLocks/>
          </p:cNvSpPr>
          <p:nvPr/>
        </p:nvSpPr>
        <p:spPr>
          <a:xfrm>
            <a:off x="101626" y="382141"/>
            <a:ext cx="24387175" cy="1222374"/>
          </a:xfrm>
          <a:prstGeom prst="rect">
            <a:avLst/>
          </a:prstGeom>
        </p:spPr>
        <p:txBody>
          <a:bodyPr/>
          <a:lstStyle>
            <a:lvl1pPr algn="ctr" defTabSz="1088639" rtl="0" eaLnBrk="1" latinLnBrk="0" hangingPunct="1">
              <a:spcBef>
                <a:spcPct val="0"/>
              </a:spcBef>
              <a:buNone/>
              <a:defRPr sz="6600" kern="1200" cap="small" baseline="0">
                <a:solidFill>
                  <a:schemeClr val="tx1"/>
                </a:solidFill>
                <a:latin typeface="Roboto Light"/>
                <a:ea typeface="+mj-ea"/>
                <a:cs typeface="Roboto Light"/>
              </a:defRPr>
            </a:lvl1pPr>
          </a:lstStyle>
          <a:p>
            <a:pPr marL="15403"/>
            <a:r>
              <a:rPr lang="en-US" sz="6000" b="1" dirty="0">
                <a:solidFill>
                  <a:srgbClr val="002060"/>
                </a:solidFill>
                <a:latin typeface="Raleway SemiBold" panose="020B0003030101060003"/>
              </a:rPr>
              <a:t>Example Plan of Care &amp; IDT Notes</a:t>
            </a:r>
          </a:p>
        </p:txBody>
      </p:sp>
    </p:spTree>
    <p:extLst>
      <p:ext uri="{BB962C8B-B14F-4D97-AF65-F5344CB8AC3E}">
        <p14:creationId xmlns:p14="http://schemas.microsoft.com/office/powerpoint/2010/main" val="878719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246448" y="9109494"/>
            <a:ext cx="14421777" cy="4083991"/>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800" dirty="0"/>
              <a:t>Turn your camera on when speaking (if possible).  We love your face!!</a:t>
            </a:r>
          </a:p>
          <a:p>
            <a:pPr algn="ctr"/>
            <a:r>
              <a:rPr lang="en-US" sz="4800" smtClean="0"/>
              <a:t>When </a:t>
            </a:r>
            <a:r>
              <a:rPr lang="en-US" sz="4800" dirty="0"/>
              <a:t>you speak the first time provide your name and facility.</a:t>
            </a:r>
          </a:p>
        </p:txBody>
      </p:sp>
      <p:sp>
        <p:nvSpPr>
          <p:cNvPr id="3" name="Rounded Rectangle 2"/>
          <p:cNvSpPr/>
          <p:nvPr/>
        </p:nvSpPr>
        <p:spPr>
          <a:xfrm>
            <a:off x="700991" y="1173195"/>
            <a:ext cx="6806240" cy="31365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Use the chat box.</a:t>
            </a:r>
          </a:p>
        </p:txBody>
      </p:sp>
      <p:pic>
        <p:nvPicPr>
          <p:cNvPr id="6" name="Picture 2" descr="Zoom Chat - First Unitarian Universalist Society of Exe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396" y="5030859"/>
            <a:ext cx="6452558" cy="381287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8838577" y="1173195"/>
            <a:ext cx="6806240" cy="31365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Raise your hand and one of our team members will call on you.</a:t>
            </a:r>
          </a:p>
        </p:txBody>
      </p:sp>
      <p:pic>
        <p:nvPicPr>
          <p:cNvPr id="9" name="Picture 8"/>
          <p:cNvPicPr>
            <a:picLocks noChangeAspect="1"/>
          </p:cNvPicPr>
          <p:nvPr/>
        </p:nvPicPr>
        <p:blipFill>
          <a:blip r:embed="rId4"/>
          <a:stretch>
            <a:fillRect/>
          </a:stretch>
        </p:blipFill>
        <p:spPr>
          <a:xfrm>
            <a:off x="8209800" y="5288205"/>
            <a:ext cx="8687370" cy="3496802"/>
          </a:xfrm>
          <a:prstGeom prst="rect">
            <a:avLst/>
          </a:prstGeom>
        </p:spPr>
      </p:pic>
      <p:sp>
        <p:nvSpPr>
          <p:cNvPr id="10" name="Rounded Rectangle 9"/>
          <p:cNvSpPr/>
          <p:nvPr/>
        </p:nvSpPr>
        <p:spPr>
          <a:xfrm>
            <a:off x="16976163" y="1046673"/>
            <a:ext cx="6806240" cy="31365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Unmute and speak up!</a:t>
            </a:r>
          </a:p>
        </p:txBody>
      </p:sp>
      <p:pic>
        <p:nvPicPr>
          <p:cNvPr id="11" name="Picture 10"/>
          <p:cNvPicPr>
            <a:picLocks noChangeAspect="1"/>
          </p:cNvPicPr>
          <p:nvPr/>
        </p:nvPicPr>
        <p:blipFill>
          <a:blip r:embed="rId5"/>
          <a:stretch>
            <a:fillRect/>
          </a:stretch>
        </p:blipFill>
        <p:spPr>
          <a:xfrm>
            <a:off x="18249510" y="5030858"/>
            <a:ext cx="4933950" cy="3695700"/>
          </a:xfrm>
          <a:prstGeom prst="rect">
            <a:avLst/>
          </a:prstGeom>
        </p:spPr>
      </p:pic>
    </p:spTree>
    <p:extLst>
      <p:ext uri="{BB962C8B-B14F-4D97-AF65-F5344CB8AC3E}">
        <p14:creationId xmlns:p14="http://schemas.microsoft.com/office/powerpoint/2010/main" val="15334198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3588" y="2566378"/>
            <a:ext cx="17477118" cy="6186309"/>
          </a:xfrm>
          <a:prstGeom prst="rect">
            <a:avLst/>
          </a:prstGeom>
          <a:noFill/>
        </p:spPr>
        <p:txBody>
          <a:bodyPr wrap="square" rtlCol="0">
            <a:spAutoFit/>
          </a:bodyPr>
          <a:lstStyle/>
          <a:p>
            <a:pPr defTabSz="1828800"/>
            <a:r>
              <a:rPr lang="en-US" sz="4000" dirty="0">
                <a:solidFill>
                  <a:srgbClr val="01426A"/>
                </a:solidFill>
                <a:latin typeface="Avenir Next LT Pro Light"/>
              </a:rPr>
              <a:t>Group Email -  </a:t>
            </a:r>
            <a:r>
              <a:rPr lang="en-US" sz="4000" u="sng" dirty="0">
                <a:solidFill>
                  <a:srgbClr val="01426A"/>
                </a:solidFill>
                <a:latin typeface="Avenir Next LT Pro Light"/>
                <a:hlinkClick r:id="rId2"/>
              </a:rPr>
              <a:t>swbqip21@googlegroups.com</a:t>
            </a:r>
            <a:endParaRPr lang="en-US" sz="4000" dirty="0">
              <a:solidFill>
                <a:srgbClr val="01426A"/>
              </a:solidFill>
              <a:latin typeface="Avenir Next LT Pro Light"/>
            </a:endParaRPr>
          </a:p>
          <a:p>
            <a:pPr marL="1485900" lvl="1" indent="-571500" defTabSz="1828800">
              <a:buFont typeface="Arial" panose="020B0604020202020204" pitchFamily="34" charset="0"/>
              <a:buChar char="•"/>
            </a:pPr>
            <a:r>
              <a:rPr lang="en-US" sz="4000" dirty="0">
                <a:solidFill>
                  <a:srgbClr val="01426A"/>
                </a:solidFill>
                <a:latin typeface="Avenir Next LT Pro Light"/>
              </a:rPr>
              <a:t>All primary contacts will be added to this Google Group and you will receive notification.   If you have other team members you would like to add, please let me know. </a:t>
            </a:r>
            <a:br>
              <a:rPr lang="en-US" sz="4000" dirty="0">
                <a:solidFill>
                  <a:srgbClr val="01426A"/>
                </a:solidFill>
                <a:latin typeface="Avenir Next LT Pro Light"/>
              </a:rPr>
            </a:br>
            <a:r>
              <a:rPr lang="en-US" sz="4000" dirty="0">
                <a:solidFill>
                  <a:srgbClr val="01426A"/>
                </a:solidFill>
                <a:latin typeface="Avenir Next LT Pro Light"/>
              </a:rPr>
              <a:t> </a:t>
            </a:r>
          </a:p>
          <a:p>
            <a:pPr defTabSz="1828800"/>
            <a:r>
              <a:rPr lang="en-US" sz="4000" dirty="0">
                <a:solidFill>
                  <a:srgbClr val="01426A"/>
                </a:solidFill>
                <a:latin typeface="Avenir Next LT Pro Light"/>
              </a:rPr>
              <a:t>Website - </a:t>
            </a:r>
            <a:r>
              <a:rPr lang="en-US" sz="4000" u="sng" dirty="0">
                <a:solidFill>
                  <a:srgbClr val="01426A"/>
                </a:solidFill>
                <a:latin typeface="Avenir Next LT Pro Light"/>
                <a:hlinkClick r:id="rId3"/>
              </a:rPr>
              <a:t>https://mtpin.org/swbqip/</a:t>
            </a:r>
            <a:r>
              <a:rPr lang="en-US" sz="4000" dirty="0">
                <a:solidFill>
                  <a:srgbClr val="01426A"/>
                </a:solidFill>
                <a:latin typeface="Avenir Next LT Pro Light"/>
              </a:rPr>
              <a:t>. </a:t>
            </a:r>
          </a:p>
          <a:p>
            <a:pPr marL="1485900" lvl="1" indent="-571500" defTabSz="1828800">
              <a:buFont typeface="Arial" panose="020B0604020202020204" pitchFamily="34" charset="0"/>
              <a:buChar char="•"/>
            </a:pPr>
            <a:r>
              <a:rPr lang="en-US" sz="4000" dirty="0">
                <a:solidFill>
                  <a:srgbClr val="01426A"/>
                </a:solidFill>
                <a:latin typeface="Avenir Next LT Pro Light"/>
              </a:rPr>
              <a:t>There is a website specific to this project and only available to project participants.   It houses the schedule, resources, recordings, presentations, etc.  </a:t>
            </a:r>
          </a:p>
          <a:p>
            <a:pPr defTabSz="1828800"/>
            <a:endParaRPr lang="en-US" sz="3600" dirty="0">
              <a:solidFill>
                <a:srgbClr val="01426A"/>
              </a:solidFill>
              <a:latin typeface="Avenir Next LT Pro Light"/>
            </a:endParaRPr>
          </a:p>
        </p:txBody>
      </p:sp>
      <p:sp>
        <p:nvSpPr>
          <p:cNvPr id="5" name="Title 4"/>
          <p:cNvSpPr>
            <a:spLocks noGrp="1"/>
          </p:cNvSpPr>
          <p:nvPr>
            <p:ph type="title"/>
          </p:nvPr>
        </p:nvSpPr>
        <p:spPr/>
        <p:txBody>
          <a:bodyPr/>
          <a:lstStyle/>
          <a:p>
            <a:r>
              <a:rPr lang="en-US" dirty="0" smtClean="0"/>
              <a:t>Communication Tools</a:t>
            </a:r>
            <a:endParaRPr lang="en-US" dirty="0"/>
          </a:p>
        </p:txBody>
      </p:sp>
    </p:spTree>
    <p:extLst>
      <p:ext uri="{BB962C8B-B14F-4D97-AF65-F5344CB8AC3E}">
        <p14:creationId xmlns:p14="http://schemas.microsoft.com/office/powerpoint/2010/main" val="36588088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Up</a:t>
            </a:r>
            <a:endParaRPr lang="en-US" dirty="0"/>
          </a:p>
        </p:txBody>
      </p:sp>
      <p:sp>
        <p:nvSpPr>
          <p:cNvPr id="4" name="TextBox 3"/>
          <p:cNvSpPr txBox="1"/>
          <p:nvPr/>
        </p:nvSpPr>
        <p:spPr>
          <a:xfrm>
            <a:off x="1123022" y="3071005"/>
            <a:ext cx="22756482" cy="646331"/>
          </a:xfrm>
          <a:prstGeom prst="rect">
            <a:avLst/>
          </a:prstGeom>
          <a:noFill/>
        </p:spPr>
        <p:txBody>
          <a:bodyPr wrap="square" rtlCol="0">
            <a:spAutoFit/>
          </a:bodyPr>
          <a:lstStyle/>
          <a:p>
            <a:pPr defTabSz="1828800"/>
            <a:endParaRPr lang="en-US" sz="3600" dirty="0">
              <a:solidFill>
                <a:srgbClr val="01426A"/>
              </a:solidFill>
              <a:latin typeface="Avenir Next LT Pro Light"/>
            </a:endParaRPr>
          </a:p>
        </p:txBody>
      </p:sp>
      <p:graphicFrame>
        <p:nvGraphicFramePr>
          <p:cNvPr id="5" name="Table 4"/>
          <p:cNvGraphicFramePr>
            <a:graphicFrameLocks noGrp="1"/>
          </p:cNvGraphicFramePr>
          <p:nvPr>
            <p:extLst>
              <p:ext uri="{D42A27DB-BD31-4B8C-83A1-F6EECF244321}">
                <p14:modId xmlns:p14="http://schemas.microsoft.com/office/powerpoint/2010/main" val="2890883895"/>
              </p:ext>
            </p:extLst>
          </p:nvPr>
        </p:nvGraphicFramePr>
        <p:xfrm>
          <a:off x="2194175" y="2998686"/>
          <a:ext cx="21220980" cy="8652731"/>
        </p:xfrm>
        <a:graphic>
          <a:graphicData uri="http://schemas.openxmlformats.org/drawingml/2006/table">
            <a:tbl>
              <a:tblPr firstRow="1" bandRow="1">
                <a:tableStyleId>{5C22544A-7EE6-4342-B048-85BDC9FD1C3A}</a:tableStyleId>
              </a:tblPr>
              <a:tblGrid>
                <a:gridCol w="5016522">
                  <a:extLst>
                    <a:ext uri="{9D8B030D-6E8A-4147-A177-3AD203B41FA5}">
                      <a16:colId xmlns:a16="http://schemas.microsoft.com/office/drawing/2014/main" val="3504589539"/>
                    </a:ext>
                  </a:extLst>
                </a:gridCol>
                <a:gridCol w="7385096">
                  <a:extLst>
                    <a:ext uri="{9D8B030D-6E8A-4147-A177-3AD203B41FA5}">
                      <a16:colId xmlns:a16="http://schemas.microsoft.com/office/drawing/2014/main" val="3685421484"/>
                    </a:ext>
                  </a:extLst>
                </a:gridCol>
                <a:gridCol w="8819362">
                  <a:extLst>
                    <a:ext uri="{9D8B030D-6E8A-4147-A177-3AD203B41FA5}">
                      <a16:colId xmlns:a16="http://schemas.microsoft.com/office/drawing/2014/main" val="1196609374"/>
                    </a:ext>
                  </a:extLst>
                </a:gridCol>
              </a:tblGrid>
              <a:tr h="1083532">
                <a:tc>
                  <a:txBody>
                    <a:bodyPr/>
                    <a:lstStyle/>
                    <a:p>
                      <a:r>
                        <a:rPr lang="en-US" sz="4000" dirty="0" smtClean="0"/>
                        <a:t>Date</a:t>
                      </a:r>
                      <a:endParaRPr lang="en-US" sz="4000" dirty="0"/>
                    </a:p>
                  </a:txBody>
                  <a:tcPr marL="182880" marR="182880" marT="91440" marB="91440"/>
                </a:tc>
                <a:tc>
                  <a:txBody>
                    <a:bodyPr/>
                    <a:lstStyle/>
                    <a:p>
                      <a:r>
                        <a:rPr lang="en-US" sz="4000" dirty="0" smtClean="0"/>
                        <a:t>Activity</a:t>
                      </a:r>
                      <a:endParaRPr lang="en-US" sz="4000" dirty="0"/>
                    </a:p>
                  </a:txBody>
                  <a:tcPr marL="182880" marR="182880" marT="91440" marB="91440"/>
                </a:tc>
                <a:tc>
                  <a:txBody>
                    <a:bodyPr/>
                    <a:lstStyle/>
                    <a:p>
                      <a:r>
                        <a:rPr lang="en-US" sz="4000" dirty="0" smtClean="0"/>
                        <a:t>Notes</a:t>
                      </a:r>
                      <a:endParaRPr lang="en-US" sz="4000" dirty="0"/>
                    </a:p>
                  </a:txBody>
                  <a:tcPr marL="182880" marR="182880" marT="91440" marB="91440"/>
                </a:tc>
                <a:extLst>
                  <a:ext uri="{0D108BD9-81ED-4DB2-BD59-A6C34878D82A}">
                    <a16:rowId xmlns:a16="http://schemas.microsoft.com/office/drawing/2014/main" val="431996230"/>
                  </a:ext>
                </a:extLst>
              </a:tr>
              <a:tr h="1186726">
                <a:tc>
                  <a:txBody>
                    <a:bodyPr/>
                    <a:lstStyle/>
                    <a:p>
                      <a:r>
                        <a:rPr lang="en-US" sz="4000" dirty="0" smtClean="0"/>
                        <a:t>November 5,</a:t>
                      </a:r>
                      <a:r>
                        <a:rPr lang="en-US" sz="4000" baseline="0" dirty="0" smtClean="0"/>
                        <a:t> 2021</a:t>
                      </a:r>
                      <a:endParaRPr lang="en-US" sz="4000" dirty="0"/>
                    </a:p>
                  </a:txBody>
                  <a:tcPr marL="182880" marR="182880" marT="91440" marB="91440"/>
                </a:tc>
                <a:tc>
                  <a:txBody>
                    <a:bodyPr/>
                    <a:lstStyle/>
                    <a:p>
                      <a:r>
                        <a:rPr lang="en-US" sz="4000" dirty="0" smtClean="0"/>
                        <a:t>September</a:t>
                      </a:r>
                      <a:r>
                        <a:rPr lang="en-US" sz="4000" baseline="0" dirty="0" smtClean="0"/>
                        <a:t> 2021 Discharges</a:t>
                      </a:r>
                      <a:br>
                        <a:rPr lang="en-US" sz="4000" baseline="0" dirty="0" smtClean="0"/>
                      </a:br>
                      <a:r>
                        <a:rPr lang="en-US" sz="4000" baseline="0" dirty="0" smtClean="0"/>
                        <a:t>SWB Data Due</a:t>
                      </a:r>
                      <a:endParaRPr lang="en-US" sz="4000" dirty="0"/>
                    </a:p>
                  </a:txBody>
                  <a:tcPr marL="182880" marR="182880" marT="91440" marB="91440"/>
                </a:tc>
                <a:tc>
                  <a:txBody>
                    <a:bodyPr/>
                    <a:lstStyle/>
                    <a:p>
                      <a:r>
                        <a:rPr lang="en-US" sz="4000" dirty="0" smtClean="0"/>
                        <a:t>Enter/Upload</a:t>
                      </a:r>
                      <a:r>
                        <a:rPr lang="en-US" sz="4000" baseline="0" dirty="0" smtClean="0"/>
                        <a:t> to QHi</a:t>
                      </a:r>
                      <a:endParaRPr lang="en-US" sz="4000" dirty="0"/>
                    </a:p>
                  </a:txBody>
                  <a:tcPr marL="182880" marR="182880" marT="91440" marB="91440"/>
                </a:tc>
                <a:extLst>
                  <a:ext uri="{0D108BD9-81ED-4DB2-BD59-A6C34878D82A}">
                    <a16:rowId xmlns:a16="http://schemas.microsoft.com/office/drawing/2014/main" val="435100542"/>
                  </a:ext>
                </a:extLst>
              </a:tr>
              <a:tr h="943685">
                <a:tc>
                  <a:txBody>
                    <a:bodyPr/>
                    <a:lstStyle/>
                    <a:p>
                      <a:r>
                        <a:rPr lang="en-US" sz="4000" dirty="0" smtClean="0"/>
                        <a:t>November 19, 2021</a:t>
                      </a:r>
                      <a:endParaRPr lang="en-US" sz="4000" dirty="0"/>
                    </a:p>
                  </a:txBody>
                  <a:tcPr marL="182880" marR="182880" marT="91440" marB="91440"/>
                </a:tc>
                <a:tc>
                  <a:txBody>
                    <a:bodyPr/>
                    <a:lstStyle/>
                    <a:p>
                      <a:r>
                        <a:rPr lang="en-US" sz="4000" dirty="0" smtClean="0"/>
                        <a:t>User</a:t>
                      </a:r>
                      <a:r>
                        <a:rPr lang="en-US" sz="4000" baseline="0" dirty="0" smtClean="0"/>
                        <a:t> Group Call</a:t>
                      </a:r>
                      <a:endParaRPr lang="en-US" sz="4000" dirty="0"/>
                    </a:p>
                  </a:txBody>
                  <a:tcPr marL="182880" marR="182880" marT="91440" marB="91440"/>
                </a:tc>
                <a:tc>
                  <a:txBody>
                    <a:bodyPr/>
                    <a:lstStyle/>
                    <a:p>
                      <a:endParaRPr lang="en-US" sz="4000" dirty="0"/>
                    </a:p>
                  </a:txBody>
                  <a:tcPr marL="182880" marR="182880" marT="91440" marB="91440"/>
                </a:tc>
                <a:extLst>
                  <a:ext uri="{0D108BD9-81ED-4DB2-BD59-A6C34878D82A}">
                    <a16:rowId xmlns:a16="http://schemas.microsoft.com/office/drawing/2014/main" val="3227767671"/>
                  </a:ext>
                </a:extLst>
              </a:tr>
              <a:tr h="2602154">
                <a:tc>
                  <a:txBody>
                    <a:bodyPr/>
                    <a:lstStyle/>
                    <a:p>
                      <a:r>
                        <a:rPr lang="en-US" sz="4000" dirty="0" smtClean="0"/>
                        <a:t>ASAP</a:t>
                      </a:r>
                      <a:endParaRPr lang="en-US" sz="4000" dirty="0"/>
                    </a:p>
                  </a:txBody>
                  <a:tcPr marL="182880" marR="182880" marT="91440" marB="91440"/>
                </a:tc>
                <a:tc>
                  <a:txBody>
                    <a:bodyPr/>
                    <a:lstStyle/>
                    <a:p>
                      <a:r>
                        <a:rPr lang="en-US" sz="4000" dirty="0" smtClean="0"/>
                        <a:t>PDSA</a:t>
                      </a:r>
                      <a:r>
                        <a:rPr lang="en-US" sz="4000" baseline="0" dirty="0" smtClean="0"/>
                        <a:t> Tracker Sections 1-2 Due</a:t>
                      </a:r>
                      <a:endParaRPr lang="en-US" sz="4000" dirty="0"/>
                    </a:p>
                  </a:txBody>
                  <a:tcPr marL="182880" marR="182880" marT="91440" marB="91440"/>
                </a:tc>
                <a:tc>
                  <a:txBody>
                    <a:bodyPr/>
                    <a:lstStyle/>
                    <a:p>
                      <a:r>
                        <a:rPr lang="en-US" sz="4000" dirty="0" smtClean="0"/>
                        <a:t>Send to Jen</a:t>
                      </a:r>
                      <a:r>
                        <a:rPr lang="en-US" sz="4000" baseline="0" dirty="0" smtClean="0"/>
                        <a:t> when complete.   Please reach out to schedule assistance or coaching on completion of the tracker!</a:t>
                      </a:r>
                      <a:endParaRPr lang="en-US" sz="4000" dirty="0" smtClean="0"/>
                    </a:p>
                  </a:txBody>
                  <a:tcPr marL="182880" marR="182880" marT="91440" marB="91440"/>
                </a:tc>
                <a:extLst>
                  <a:ext uri="{0D108BD9-81ED-4DB2-BD59-A6C34878D82A}">
                    <a16:rowId xmlns:a16="http://schemas.microsoft.com/office/drawing/2014/main" val="2258335808"/>
                  </a:ext>
                </a:extLst>
              </a:tr>
              <a:tr h="2602154">
                <a:tc>
                  <a:txBody>
                    <a:bodyPr/>
                    <a:lstStyle/>
                    <a:p>
                      <a:r>
                        <a:rPr lang="en-US" sz="4000" dirty="0" smtClean="0"/>
                        <a:t>March 1, 2022</a:t>
                      </a:r>
                      <a:endParaRPr lang="en-US" sz="4000" dirty="0"/>
                    </a:p>
                  </a:txBody>
                  <a:tcPr marL="182880" marR="182880" marT="91440" marB="91440"/>
                </a:tc>
                <a:tc>
                  <a:txBody>
                    <a:bodyPr/>
                    <a:lstStyle/>
                    <a:p>
                      <a:r>
                        <a:rPr lang="en-US" sz="4000" dirty="0" smtClean="0"/>
                        <a:t>Schedule records review and site education</a:t>
                      </a:r>
                      <a:endParaRPr lang="en-US" sz="4000" dirty="0"/>
                    </a:p>
                  </a:txBody>
                  <a:tcPr marL="182880" marR="182880" marT="91440" marB="91440"/>
                </a:tc>
                <a:tc>
                  <a:txBody>
                    <a:bodyPr/>
                    <a:lstStyle/>
                    <a:p>
                      <a:r>
                        <a:rPr lang="en-US" sz="4000" dirty="0" smtClean="0"/>
                        <a:t>Must have complete</a:t>
                      </a:r>
                      <a:r>
                        <a:rPr lang="en-US" sz="4000" baseline="0" dirty="0" smtClean="0"/>
                        <a:t> data submission.</a:t>
                      </a:r>
                      <a:endParaRPr lang="en-US" sz="4000" dirty="0" smtClean="0"/>
                    </a:p>
                  </a:txBody>
                  <a:tcPr marL="182880" marR="182880" marT="91440" marB="91440"/>
                </a:tc>
                <a:extLst>
                  <a:ext uri="{0D108BD9-81ED-4DB2-BD59-A6C34878D82A}">
                    <a16:rowId xmlns:a16="http://schemas.microsoft.com/office/drawing/2014/main" val="2051685309"/>
                  </a:ext>
                </a:extLst>
              </a:tr>
            </a:tbl>
          </a:graphicData>
        </a:graphic>
      </p:graphicFrame>
    </p:spTree>
    <p:extLst>
      <p:ext uri="{BB962C8B-B14F-4D97-AF65-F5344CB8AC3E}">
        <p14:creationId xmlns:p14="http://schemas.microsoft.com/office/powerpoint/2010/main" val="11330135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en-US" dirty="0"/>
          </a:p>
        </p:txBody>
      </p:sp>
      <p:sp>
        <p:nvSpPr>
          <p:cNvPr id="4" name="TextBox 3"/>
          <p:cNvSpPr txBox="1"/>
          <p:nvPr/>
        </p:nvSpPr>
        <p:spPr>
          <a:xfrm>
            <a:off x="1123022" y="3071005"/>
            <a:ext cx="22756482" cy="646331"/>
          </a:xfrm>
          <a:prstGeom prst="rect">
            <a:avLst/>
          </a:prstGeom>
          <a:noFill/>
        </p:spPr>
        <p:txBody>
          <a:bodyPr wrap="square" rtlCol="0">
            <a:spAutoFit/>
          </a:bodyPr>
          <a:lstStyle/>
          <a:p>
            <a:pPr defTabSz="1828800"/>
            <a:endParaRPr lang="en-US" sz="3600" dirty="0">
              <a:solidFill>
                <a:srgbClr val="01426A"/>
              </a:solidFill>
              <a:latin typeface="Avenir Next LT Pro Light"/>
            </a:endParaRPr>
          </a:p>
        </p:txBody>
      </p:sp>
      <p:graphicFrame>
        <p:nvGraphicFramePr>
          <p:cNvPr id="6" name="Table 5"/>
          <p:cNvGraphicFramePr>
            <a:graphicFrameLocks noGrp="1"/>
          </p:cNvGraphicFramePr>
          <p:nvPr>
            <p:extLst>
              <p:ext uri="{D42A27DB-BD31-4B8C-83A1-F6EECF244321}">
                <p14:modId xmlns:p14="http://schemas.microsoft.com/office/powerpoint/2010/main" val="3073639513"/>
              </p:ext>
            </p:extLst>
          </p:nvPr>
        </p:nvGraphicFramePr>
        <p:xfrm>
          <a:off x="2809407" y="3394171"/>
          <a:ext cx="18038913" cy="4893340"/>
        </p:xfrm>
        <a:graphic>
          <a:graphicData uri="http://schemas.openxmlformats.org/drawingml/2006/table">
            <a:tbl>
              <a:tblPr firstRow="1" bandRow="1">
                <a:tableStyleId>{5C22544A-7EE6-4342-B048-85BDC9FD1C3A}</a:tableStyleId>
              </a:tblPr>
              <a:tblGrid>
                <a:gridCol w="8492619">
                  <a:extLst>
                    <a:ext uri="{9D8B030D-6E8A-4147-A177-3AD203B41FA5}">
                      <a16:colId xmlns:a16="http://schemas.microsoft.com/office/drawing/2014/main" val="3685421484"/>
                    </a:ext>
                  </a:extLst>
                </a:gridCol>
                <a:gridCol w="9546294">
                  <a:extLst>
                    <a:ext uri="{9D8B030D-6E8A-4147-A177-3AD203B41FA5}">
                      <a16:colId xmlns:a16="http://schemas.microsoft.com/office/drawing/2014/main" val="1196609374"/>
                    </a:ext>
                  </a:extLst>
                </a:gridCol>
              </a:tblGrid>
              <a:tr h="946185">
                <a:tc>
                  <a:txBody>
                    <a:bodyPr/>
                    <a:lstStyle/>
                    <a:p>
                      <a:r>
                        <a:rPr lang="en-US" sz="4000" dirty="0" smtClean="0"/>
                        <a:t>Jennifer Wagner, CPHQ</a:t>
                      </a:r>
                      <a:endParaRPr lang="en-US" sz="4000" dirty="0"/>
                    </a:p>
                  </a:txBody>
                  <a:tcPr/>
                </a:tc>
                <a:tc>
                  <a:txBody>
                    <a:bodyPr/>
                    <a:lstStyle/>
                    <a:p>
                      <a:r>
                        <a:rPr lang="en-US" sz="4000" dirty="0" smtClean="0"/>
                        <a:t>Carolyn St. Charles, RN, BSN, MBA</a:t>
                      </a:r>
                      <a:endParaRPr lang="en-US" sz="4000" dirty="0"/>
                    </a:p>
                  </a:txBody>
                  <a:tcPr/>
                </a:tc>
                <a:extLst>
                  <a:ext uri="{0D108BD9-81ED-4DB2-BD59-A6C34878D82A}">
                    <a16:rowId xmlns:a16="http://schemas.microsoft.com/office/drawing/2014/main" val="431996230"/>
                  </a:ext>
                </a:extLst>
              </a:tr>
              <a:tr h="946185">
                <a:tc>
                  <a:txBody>
                    <a:bodyPr/>
                    <a:lstStyle/>
                    <a:p>
                      <a:r>
                        <a:rPr lang="en-US" sz="4000" dirty="0" smtClean="0"/>
                        <a:t>MT</a:t>
                      </a:r>
                      <a:r>
                        <a:rPr lang="en-US" sz="4000" baseline="0" dirty="0" smtClean="0"/>
                        <a:t> Flex Program/MHA</a:t>
                      </a:r>
                      <a:endParaRPr lang="en-US" sz="4000" dirty="0"/>
                    </a:p>
                  </a:txBody>
                  <a:tcPr/>
                </a:tc>
                <a:tc>
                  <a:txBody>
                    <a:bodyPr/>
                    <a:lstStyle/>
                    <a:p>
                      <a:r>
                        <a:rPr lang="en-US" sz="4000" dirty="0" smtClean="0"/>
                        <a:t>HealthTechS3</a:t>
                      </a:r>
                      <a:endParaRPr lang="en-US" sz="4000" dirty="0"/>
                    </a:p>
                  </a:txBody>
                  <a:tcPr/>
                </a:tc>
                <a:extLst>
                  <a:ext uri="{0D108BD9-81ED-4DB2-BD59-A6C34878D82A}">
                    <a16:rowId xmlns:a16="http://schemas.microsoft.com/office/drawing/2014/main" val="435100542"/>
                  </a:ext>
                </a:extLst>
              </a:tr>
              <a:tr h="946185">
                <a:tc>
                  <a:txBody>
                    <a:bodyPr/>
                    <a:lstStyle/>
                    <a:p>
                      <a:r>
                        <a:rPr lang="en-US" sz="4000" dirty="0" smtClean="0"/>
                        <a:t>Rural Hospital Improvement</a:t>
                      </a:r>
                      <a:r>
                        <a:rPr lang="en-US" sz="4000" baseline="0" dirty="0" smtClean="0"/>
                        <a:t> </a:t>
                      </a:r>
                      <a:r>
                        <a:rPr lang="en-US" sz="4000" baseline="0" dirty="0" err="1" smtClean="0"/>
                        <a:t>Coor</a:t>
                      </a:r>
                      <a:r>
                        <a:rPr lang="en-US" sz="4000" baseline="0" dirty="0" smtClean="0"/>
                        <a:t>.</a:t>
                      </a:r>
                      <a:endParaRPr lang="en-US" sz="4000" dirty="0"/>
                    </a:p>
                  </a:txBody>
                  <a:tcPr/>
                </a:tc>
                <a:tc>
                  <a:txBody>
                    <a:bodyPr/>
                    <a:lstStyle/>
                    <a:p>
                      <a:r>
                        <a:rPr lang="en-US" sz="4000" kern="1200" dirty="0" smtClean="0">
                          <a:solidFill>
                            <a:schemeClr val="dk1"/>
                          </a:solidFill>
                          <a:latin typeface="+mn-lt"/>
                          <a:ea typeface="+mn-ea"/>
                          <a:cs typeface="+mn-cs"/>
                        </a:rPr>
                        <a:t>Chief Clinical Officer</a:t>
                      </a:r>
                      <a:endParaRPr lang="en-US" sz="4000" kern="1200" dirty="0">
                        <a:solidFill>
                          <a:schemeClr val="dk1"/>
                        </a:solidFill>
                        <a:latin typeface="+mn-lt"/>
                        <a:ea typeface="+mn-ea"/>
                        <a:cs typeface="+mn-cs"/>
                      </a:endParaRPr>
                    </a:p>
                  </a:txBody>
                  <a:tcPr/>
                </a:tc>
                <a:extLst>
                  <a:ext uri="{0D108BD9-81ED-4DB2-BD59-A6C34878D82A}">
                    <a16:rowId xmlns:a16="http://schemas.microsoft.com/office/drawing/2014/main" val="2698589841"/>
                  </a:ext>
                </a:extLst>
              </a:tr>
              <a:tr h="1108600">
                <a:tc>
                  <a:txBody>
                    <a:bodyPr/>
                    <a:lstStyle/>
                    <a:p>
                      <a:r>
                        <a:rPr lang="en-US" sz="4000" dirty="0" smtClean="0"/>
                        <a:t>Jennifer.wagner@mtha.org</a:t>
                      </a:r>
                      <a:endParaRPr lang="en-US" sz="4000" dirty="0"/>
                    </a:p>
                  </a:txBody>
                  <a:tcPr/>
                </a:tc>
                <a:tc>
                  <a:txBody>
                    <a:bodyPr/>
                    <a:lstStyle/>
                    <a:p>
                      <a:r>
                        <a:rPr lang="en-US" sz="4000" kern="1200" dirty="0" smtClean="0">
                          <a:solidFill>
                            <a:schemeClr val="dk1"/>
                          </a:solidFill>
                          <a:latin typeface="+mn-lt"/>
                          <a:ea typeface="+mn-ea"/>
                          <a:cs typeface="+mn-cs"/>
                        </a:rPr>
                        <a:t>carolyn.stcharles@healthtechs3.com</a:t>
                      </a:r>
                      <a:endParaRPr lang="en-US" sz="4000" kern="1200" dirty="0">
                        <a:solidFill>
                          <a:schemeClr val="dk1"/>
                        </a:solidFill>
                        <a:latin typeface="+mn-lt"/>
                        <a:ea typeface="+mn-ea"/>
                        <a:cs typeface="+mn-cs"/>
                      </a:endParaRPr>
                    </a:p>
                  </a:txBody>
                  <a:tcPr/>
                </a:tc>
                <a:extLst>
                  <a:ext uri="{0D108BD9-81ED-4DB2-BD59-A6C34878D82A}">
                    <a16:rowId xmlns:a16="http://schemas.microsoft.com/office/drawing/2014/main" val="3227767671"/>
                  </a:ext>
                </a:extLst>
              </a:tr>
              <a:tr h="946185">
                <a:tc>
                  <a:txBody>
                    <a:bodyPr/>
                    <a:lstStyle/>
                    <a:p>
                      <a:r>
                        <a:rPr lang="en-US" sz="4000" dirty="0" smtClean="0"/>
                        <a:t>406-457-8000</a:t>
                      </a:r>
                      <a:endParaRPr lang="en-US" sz="4000" dirty="0"/>
                    </a:p>
                  </a:txBody>
                  <a:tcPr/>
                </a:tc>
                <a:tc>
                  <a:txBody>
                    <a:bodyPr/>
                    <a:lstStyle/>
                    <a:p>
                      <a:r>
                        <a:rPr lang="en-US" sz="4000" dirty="0" smtClean="0"/>
                        <a:t>360-584-9868</a:t>
                      </a:r>
                    </a:p>
                  </a:txBody>
                  <a:tcPr/>
                </a:tc>
                <a:extLst>
                  <a:ext uri="{0D108BD9-81ED-4DB2-BD59-A6C34878D82A}">
                    <a16:rowId xmlns:a16="http://schemas.microsoft.com/office/drawing/2014/main" val="2258335808"/>
                  </a:ext>
                </a:extLst>
              </a:tr>
            </a:tbl>
          </a:graphicData>
        </a:graphic>
      </p:graphicFrame>
    </p:spTree>
    <p:extLst>
      <p:ext uri="{BB962C8B-B14F-4D97-AF65-F5344CB8AC3E}">
        <p14:creationId xmlns:p14="http://schemas.microsoft.com/office/powerpoint/2010/main" val="2951531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63587" y="1039202"/>
            <a:ext cx="20269200" cy="1842020"/>
          </a:xfrm>
        </p:spPr>
        <p:txBody>
          <a:bodyPr>
            <a:normAutofit/>
          </a:bodyPr>
          <a:lstStyle/>
          <a:p>
            <a:r>
              <a:rPr lang="en-US" dirty="0" smtClean="0">
                <a:latin typeface="+mn-lt"/>
              </a:rPr>
              <a:t>Virtual </a:t>
            </a:r>
            <a:r>
              <a:rPr lang="en-US" dirty="0" smtClean="0">
                <a:latin typeface="+mn-lt"/>
              </a:rPr>
              <a:t>Roll Call</a:t>
            </a:r>
            <a:endParaRPr lang="en-US" dirty="0">
              <a:latin typeface="+mn-lt"/>
            </a:endParaRPr>
          </a:p>
        </p:txBody>
      </p:sp>
      <p:sp>
        <p:nvSpPr>
          <p:cNvPr id="2" name="Cloud 1"/>
          <p:cNvSpPr/>
          <p:nvPr/>
        </p:nvSpPr>
        <p:spPr>
          <a:xfrm>
            <a:off x="3259020" y="3472688"/>
            <a:ext cx="6858000" cy="3657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dirty="0">
                <a:latin typeface="Bahnschrift Light Condensed" panose="020B0502040204020203" pitchFamily="34" charset="0"/>
              </a:rPr>
              <a:t>Name</a:t>
            </a:r>
            <a:endParaRPr lang="en-US" sz="16600" dirty="0">
              <a:latin typeface="Bahnschrift Light Condensed" panose="020B0502040204020203" pitchFamily="34" charset="0"/>
            </a:endParaRPr>
          </a:p>
        </p:txBody>
      </p:sp>
      <p:sp>
        <p:nvSpPr>
          <p:cNvPr id="3" name="Cloud 2"/>
          <p:cNvSpPr/>
          <p:nvPr/>
        </p:nvSpPr>
        <p:spPr>
          <a:xfrm>
            <a:off x="15429530" y="3377257"/>
            <a:ext cx="6858000" cy="3657600"/>
          </a:xfrm>
          <a:prstGeom prst="cloud">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500" dirty="0">
                <a:latin typeface="Bahnschrift Light Condensed" panose="020B0502040204020203" pitchFamily="34" charset="0"/>
              </a:rPr>
              <a:t>Facility</a:t>
            </a:r>
          </a:p>
        </p:txBody>
      </p:sp>
      <p:sp>
        <p:nvSpPr>
          <p:cNvPr id="8" name="Cloud 7"/>
          <p:cNvSpPr/>
          <p:nvPr/>
        </p:nvSpPr>
        <p:spPr>
          <a:xfrm>
            <a:off x="8439168" y="7535191"/>
            <a:ext cx="9707683" cy="4404012"/>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8800" dirty="0">
                <a:latin typeface="Bahnschrift Light Condensed" panose="020B0502040204020203" pitchFamily="34" charset="0"/>
              </a:rPr>
              <a:t>Favorite thing about Friday?</a:t>
            </a:r>
            <a:endParaRPr lang="en-US" sz="8800" dirty="0">
              <a:latin typeface="Bahnschrift Light Condensed" panose="020B0502040204020203" pitchFamily="34" charset="0"/>
            </a:endParaRPr>
          </a:p>
        </p:txBody>
      </p:sp>
    </p:spTree>
    <p:extLst>
      <p:ext uri="{BB962C8B-B14F-4D97-AF65-F5344CB8AC3E}">
        <p14:creationId xmlns:p14="http://schemas.microsoft.com/office/powerpoint/2010/main" val="2045998603"/>
      </p:ext>
    </p:extLst>
  </p:cSld>
  <p:clrMapOvr>
    <a:masterClrMapping/>
  </p:clrMapOvr>
  <p:timing>
    <p:tnLst>
      <p:par>
        <p:cTn id="1" dur="indefinite" restart="never" nodeType="tmRoot"/>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98258"/>
            <a:ext cx="24387175" cy="897464"/>
          </a:xfrm>
          <a:prstGeom prst="rect">
            <a:avLst/>
          </a:prstGeom>
        </p:spPr>
        <p:txBody>
          <a:bodyPr/>
          <a:lstStyle/>
          <a:p>
            <a:r>
              <a:rPr lang="en-US" sz="6000" b="1" dirty="0">
                <a:solidFill>
                  <a:srgbClr val="002060"/>
                </a:solidFill>
                <a:latin typeface="Raleway SemiBold" panose="020B0003030101060003"/>
              </a:rPr>
              <a:t>Choice of Post-Acute Providers</a:t>
            </a:r>
          </a:p>
        </p:txBody>
      </p:sp>
      <p:sp>
        <p:nvSpPr>
          <p:cNvPr id="3" name="Content Placeholder 2"/>
          <p:cNvSpPr>
            <a:spLocks noGrp="1"/>
          </p:cNvSpPr>
          <p:nvPr>
            <p:ph idx="4294967295"/>
          </p:nvPr>
        </p:nvSpPr>
        <p:spPr>
          <a:xfrm>
            <a:off x="1440180" y="1875453"/>
            <a:ext cx="22281969" cy="11631541"/>
          </a:xfrm>
          <a:prstGeom prst="rect">
            <a:avLst/>
          </a:prstGeom>
        </p:spPr>
        <p:txBody>
          <a:bodyPr>
            <a:normAutofit/>
          </a:bodyPr>
          <a:lstStyle/>
          <a:p>
            <a:pPr marL="0" marR="0" indent="0">
              <a:spcBef>
                <a:spcPts val="0"/>
              </a:spcBef>
              <a:spcAft>
                <a:spcPts val="0"/>
              </a:spcAft>
              <a:buNone/>
            </a:pPr>
            <a:r>
              <a:rPr lang="en-US" sz="3200" dirty="0">
                <a:effectLst/>
                <a:latin typeface="Calibri" panose="020F0502020204030204" pitchFamily="34" charset="0"/>
                <a:ea typeface="Calibri" panose="020F0502020204030204" pitchFamily="34" charset="0"/>
                <a:cs typeface="Calibri" panose="020F0502020204030204" pitchFamily="34" charset="0"/>
              </a:rPr>
              <a:t>In December of 2019, the Centers for Medicare &amp; Medicaid Services (CMS) published the</a:t>
            </a:r>
            <a:r>
              <a:rPr lang="en-US" sz="3200" i="1" dirty="0">
                <a:effectLst/>
                <a:latin typeface="Calibri" panose="020F0502020204030204" pitchFamily="34" charset="0"/>
                <a:ea typeface="Calibri" panose="020F0502020204030204" pitchFamily="34" charset="0"/>
                <a:cs typeface="Calibri" panose="020F0502020204030204" pitchFamily="34" charset="0"/>
              </a:rPr>
              <a:t> </a:t>
            </a:r>
            <a:r>
              <a:rPr lang="en-US" sz="3200" dirty="0">
                <a:effectLst/>
                <a:latin typeface="Calibri" panose="020F0502020204030204" pitchFamily="34" charset="0"/>
                <a:ea typeface="Calibri" panose="020F0502020204030204" pitchFamily="34" charset="0"/>
                <a:cs typeface="Calibri" panose="020F0502020204030204" pitchFamily="34" charset="0"/>
              </a:rPr>
              <a:t>Burden Reduction and Discharge Planning Final Rules Guidance and Process.  The requirements include providing the patient a choice of post-acute care providers along with quality and resource data.</a:t>
            </a:r>
          </a:p>
          <a:p>
            <a:pPr marL="0" marR="0" indent="0">
              <a:spcBef>
                <a:spcPts val="0"/>
              </a:spcBef>
              <a:spcAft>
                <a:spcPts val="0"/>
              </a:spcAft>
              <a:buNone/>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3200" i="1" dirty="0">
                <a:effectLst/>
                <a:latin typeface="Calibri" panose="020F0502020204030204" pitchFamily="34" charset="0"/>
                <a:ea typeface="Calibri" panose="020F0502020204030204" pitchFamily="34" charset="0"/>
                <a:cs typeface="Calibri" panose="020F0502020204030204" pitchFamily="34" charset="0"/>
              </a:rPr>
              <a:t>C-1425 (Rev. ) (8) The CAH must assist patients, their families, or the patient’s representative in selecting a post-acute care provider by using and sharing data that includes, but is not limited to, HHA, SNF, IRF, or LTCH data on quality measures and data on resource use measures. The CAH must ensure that the post-acute care data on quality measures and data on resource use measures is relevant and applicable to the patient’s goals of care and treatment preferences.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3200" i="1" dirty="0">
                <a:effectLst/>
                <a:latin typeface="Calibri" panose="020F0502020204030204" pitchFamily="34" charset="0"/>
                <a:ea typeface="Calibri" panose="020F0502020204030204" pitchFamily="34"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3200" i="1" dirty="0">
                <a:effectLst/>
                <a:latin typeface="Calibri" panose="020F0502020204030204" pitchFamily="34" charset="0"/>
                <a:ea typeface="Calibri" panose="020F0502020204030204" pitchFamily="34" charset="0"/>
                <a:cs typeface="Calibri" panose="020F0502020204030204" pitchFamily="34" charset="0"/>
              </a:rPr>
              <a:t>Federal Register</a:t>
            </a:r>
          </a:p>
          <a:p>
            <a:pPr marL="0" marR="0" indent="0">
              <a:spcBef>
                <a:spcPts val="0"/>
              </a:spcBef>
              <a:spcAft>
                <a:spcPts val="0"/>
              </a:spcAft>
              <a:buNone/>
            </a:pPr>
            <a:r>
              <a:rPr lang="en-US" sz="3200" i="1" dirty="0">
                <a:effectLst/>
                <a:latin typeface="Calibri" panose="020F0502020204030204" pitchFamily="34" charset="0"/>
                <a:ea typeface="Calibri" panose="020F0502020204030204" pitchFamily="34" charset="0"/>
                <a:cs typeface="Calibri" panose="020F0502020204030204" pitchFamily="34" charset="0"/>
              </a:rPr>
              <a:t>Finally, for CAHs, we proposed at § 485.642(c)(8) to require that CAHs assist patients, their families, or their caregiver's/support persons in selecting a PAC provider by using and sharing data that includes, but is not limited to, HHA, SNF, IRF, or LTCH, data on quality measures and data on resource use measures. We would expect that the CAH would be available to discuss and answer patients and their caregiver's questions about their post-discharge options and needs. We would also expect the CAH to document in the medical record that the PAC data on quality measures and resource use measures were shared with the patient and used to assist the patient during the discharge planning process.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3200" i="1" dirty="0">
                <a:effectLst/>
                <a:latin typeface="Calibri" panose="020F0502020204030204" pitchFamily="34" charset="0"/>
                <a:ea typeface="Calibri" panose="020F0502020204030204" pitchFamily="34"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149918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98258"/>
            <a:ext cx="24387175" cy="897464"/>
          </a:xfrm>
          <a:prstGeom prst="rect">
            <a:avLst/>
          </a:prstGeom>
        </p:spPr>
        <p:txBody>
          <a:bodyPr/>
          <a:lstStyle/>
          <a:p>
            <a:r>
              <a:rPr lang="en-US" sz="6000" b="1" dirty="0">
                <a:solidFill>
                  <a:srgbClr val="002060"/>
                </a:solidFill>
                <a:latin typeface="Raleway SemiBold" panose="020B0003030101060003"/>
              </a:rPr>
              <a:t>Choice of Post-Acute Providers</a:t>
            </a:r>
          </a:p>
        </p:txBody>
      </p:sp>
      <p:sp>
        <p:nvSpPr>
          <p:cNvPr id="3" name="Content Placeholder 2"/>
          <p:cNvSpPr>
            <a:spLocks noGrp="1"/>
          </p:cNvSpPr>
          <p:nvPr>
            <p:ph idx="4294967295"/>
          </p:nvPr>
        </p:nvSpPr>
        <p:spPr>
          <a:xfrm>
            <a:off x="1440180" y="1875453"/>
            <a:ext cx="21727636" cy="11922189"/>
          </a:xfrm>
          <a:prstGeom prst="rect">
            <a:avLst/>
          </a:prstGeom>
        </p:spPr>
        <p:txBody>
          <a:bodyPr>
            <a:normAutofit/>
          </a:bodyPr>
          <a:lstStyle/>
          <a:p>
            <a:pPr marL="0" marR="0" indent="0">
              <a:spcBef>
                <a:spcPts val="0"/>
              </a:spcBef>
              <a:spcAft>
                <a:spcPts val="0"/>
              </a:spcAft>
              <a:buNone/>
            </a:pPr>
            <a:r>
              <a:rPr lang="en-US" sz="3200" dirty="0">
                <a:effectLst/>
                <a:latin typeface="+mn-lt"/>
                <a:ea typeface="Calibri" panose="020F0502020204030204" pitchFamily="34" charset="0"/>
                <a:cs typeface="Calibri" panose="020F0502020204030204" pitchFamily="34" charset="0"/>
              </a:rPr>
              <a:t>Federal Register</a:t>
            </a:r>
            <a:endParaRPr lang="en-US" sz="3200" i="1" dirty="0">
              <a:effectLst/>
              <a:latin typeface="+mn-lt"/>
              <a:ea typeface="Calibri" panose="020F0502020204030204" pitchFamily="34" charset="0"/>
              <a:cs typeface="Calibri" panose="020F0502020204030204" pitchFamily="34" charset="0"/>
            </a:endParaRPr>
          </a:p>
          <a:p>
            <a:pPr marL="0" marR="0" indent="0">
              <a:spcBef>
                <a:spcPts val="0"/>
              </a:spcBef>
              <a:spcAft>
                <a:spcPts val="0"/>
              </a:spcAft>
              <a:buNone/>
            </a:pPr>
            <a:r>
              <a:rPr lang="en-US" sz="3200" i="1" dirty="0">
                <a:effectLst/>
                <a:latin typeface="+mn-lt"/>
                <a:ea typeface="Calibri" panose="020F0502020204030204" pitchFamily="34" charset="0"/>
                <a:cs typeface="Calibri" panose="020F0502020204030204" pitchFamily="34" charset="0"/>
              </a:rPr>
              <a:t>Comment: One commenter stated that the requirement to utilize data on quality measures and data on resource use measures could be utilized to discourage the use of CAH swing beds in rural communities. Since the CAH swing bed program does not have to report data on its performance, referring facilities will list CAH Swing Bed on their referral list delivered to patients, but would have no data to include on the list. The commenter suggested that we require referring facilities to note on their discharge provider list that CAH swing beds are not required to report data similar to freestanding SNFs.</a:t>
            </a:r>
            <a:endParaRPr lang="en-US" sz="3200" dirty="0">
              <a:effectLst/>
              <a:latin typeface="+mn-lt"/>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3200" i="1" dirty="0">
              <a:effectLst/>
              <a:latin typeface="+mn-lt"/>
              <a:ea typeface="Calibri" panose="020F0502020204030204" pitchFamily="34" charset="0"/>
              <a:cs typeface="Calibri" panose="020F0502020204030204" pitchFamily="34" charset="0"/>
            </a:endParaRPr>
          </a:p>
          <a:p>
            <a:pPr marL="0" marR="0" indent="0">
              <a:spcBef>
                <a:spcPts val="0"/>
              </a:spcBef>
              <a:spcAft>
                <a:spcPts val="0"/>
              </a:spcAft>
              <a:buNone/>
            </a:pPr>
            <a:r>
              <a:rPr lang="en-US" sz="3200" i="1" dirty="0">
                <a:effectLst/>
                <a:latin typeface="+mn-lt"/>
                <a:ea typeface="Calibri" panose="020F0502020204030204" pitchFamily="34" charset="0"/>
                <a:cs typeface="Calibri" panose="020F0502020204030204" pitchFamily="34" charset="0"/>
              </a:rPr>
              <a:t>Response: The CAH's responsibility is to advise and assist patients with their choices based on quality data and the patient's goals of care and treatment preferences. As such, we do not believe that any provider will be disadvantaged with this requirement.</a:t>
            </a:r>
            <a:endParaRPr lang="en-US" sz="3200" dirty="0">
              <a:solidFill>
                <a:schemeClr val="tx1">
                  <a:lumMod val="50000"/>
                </a:schemeClr>
              </a:solidFill>
              <a:latin typeface="+mn-lt"/>
            </a:endParaRPr>
          </a:p>
          <a:p>
            <a:pPr marL="0" indent="0" defTabSz="1108984">
              <a:buNone/>
            </a:pPr>
            <a:r>
              <a:rPr lang="en-US" sz="4000" dirty="0">
                <a:solidFill>
                  <a:schemeClr val="tx1">
                    <a:lumMod val="50000"/>
                  </a:schemeClr>
                </a:solidFill>
                <a:latin typeface="Century Gothic" panose="020B0502020202020204" pitchFamily="34" charset="0"/>
              </a:rPr>
              <a:t> </a:t>
            </a:r>
            <a:endParaRPr lang="en-US" sz="4700" dirty="0">
              <a:solidFill>
                <a:srgbClr val="002060"/>
              </a:solidFill>
              <a:latin typeface="Century Gothic" panose="020B0502020202020204" pitchFamily="34" charset="0"/>
            </a:endParaRPr>
          </a:p>
          <a:p>
            <a:pPr marL="914400" indent="-914400">
              <a:buFont typeface="+mj-lt"/>
              <a:buAutoNum type="arabicPeriod"/>
            </a:pPr>
            <a:endParaRPr lang="en-US" b="1" dirty="0">
              <a:solidFill>
                <a:srgbClr val="7030A0"/>
              </a:solidFill>
            </a:endParaRPr>
          </a:p>
          <a:p>
            <a:endParaRPr lang="en-US" dirty="0"/>
          </a:p>
        </p:txBody>
      </p:sp>
    </p:spTree>
    <p:extLst>
      <p:ext uri="{BB962C8B-B14F-4D97-AF65-F5344CB8AC3E}">
        <p14:creationId xmlns:p14="http://schemas.microsoft.com/office/powerpoint/2010/main" val="3978911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98258"/>
            <a:ext cx="24387175" cy="897464"/>
          </a:xfrm>
          <a:prstGeom prst="rect">
            <a:avLst/>
          </a:prstGeom>
        </p:spPr>
        <p:txBody>
          <a:bodyPr/>
          <a:lstStyle/>
          <a:p>
            <a:r>
              <a:rPr lang="en-US" sz="6000" b="1" dirty="0">
                <a:solidFill>
                  <a:srgbClr val="002060"/>
                </a:solidFill>
                <a:latin typeface="Raleway SemiBold" panose="020B0003030101060003"/>
              </a:rPr>
              <a:t>Choice of Post-Acute Providers</a:t>
            </a:r>
          </a:p>
        </p:txBody>
      </p:sp>
      <p:sp>
        <p:nvSpPr>
          <p:cNvPr id="3" name="Content Placeholder 2"/>
          <p:cNvSpPr>
            <a:spLocks noGrp="1"/>
          </p:cNvSpPr>
          <p:nvPr>
            <p:ph idx="4294967295"/>
          </p:nvPr>
        </p:nvSpPr>
        <p:spPr>
          <a:xfrm>
            <a:off x="1440180" y="1875453"/>
            <a:ext cx="21727636" cy="11922189"/>
          </a:xfrm>
          <a:prstGeom prst="rect">
            <a:avLst/>
          </a:prstGeom>
        </p:spPr>
        <p:txBody>
          <a:bodyPr>
            <a:normAutofit/>
          </a:bodyPr>
          <a:lstStyle/>
          <a:p>
            <a:pPr marL="0" indent="0" defTabSz="1108984">
              <a:buNone/>
            </a:pPr>
            <a:r>
              <a:rPr lang="en-US" sz="4000" dirty="0">
                <a:solidFill>
                  <a:schemeClr val="tx1">
                    <a:lumMod val="50000"/>
                  </a:schemeClr>
                </a:solidFill>
                <a:latin typeface="Century Gothic" panose="020B0502020202020204" pitchFamily="34" charset="0"/>
              </a:rPr>
              <a:t> </a:t>
            </a:r>
            <a:endParaRPr lang="en-US" sz="4700" dirty="0">
              <a:solidFill>
                <a:srgbClr val="002060"/>
              </a:solidFill>
              <a:latin typeface="Century Gothic" panose="020B0502020202020204" pitchFamily="34" charset="0"/>
            </a:endParaRPr>
          </a:p>
          <a:p>
            <a:pPr marL="914400" indent="-914400">
              <a:buFont typeface="+mj-lt"/>
              <a:buAutoNum type="arabicPeriod"/>
            </a:pPr>
            <a:endParaRPr lang="en-US" b="1" dirty="0">
              <a:solidFill>
                <a:srgbClr val="7030A0"/>
              </a:solidFill>
            </a:endParaRPr>
          </a:p>
          <a:p>
            <a:endParaRPr lang="en-US" dirty="0"/>
          </a:p>
        </p:txBody>
      </p:sp>
      <p:graphicFrame>
        <p:nvGraphicFramePr>
          <p:cNvPr id="5" name="Table 4">
            <a:extLst>
              <a:ext uri="{FF2B5EF4-FFF2-40B4-BE49-F238E27FC236}">
                <a16:creationId xmlns:a16="http://schemas.microsoft.com/office/drawing/2014/main" id="{275C9253-092D-4888-9876-547F023E8C96}"/>
              </a:ext>
            </a:extLst>
          </p:cNvPr>
          <p:cNvGraphicFramePr>
            <a:graphicFrameLocks noGrp="1"/>
          </p:cNvGraphicFramePr>
          <p:nvPr>
            <p:extLst>
              <p:ext uri="{D42A27DB-BD31-4B8C-83A1-F6EECF244321}">
                <p14:modId xmlns:p14="http://schemas.microsoft.com/office/powerpoint/2010/main" val="733618935"/>
              </p:ext>
            </p:extLst>
          </p:nvPr>
        </p:nvGraphicFramePr>
        <p:xfrm>
          <a:off x="1329770" y="1708271"/>
          <a:ext cx="21727636" cy="10132276"/>
        </p:xfrm>
        <a:graphic>
          <a:graphicData uri="http://schemas.openxmlformats.org/drawingml/2006/table">
            <a:tbl>
              <a:tblPr firstRow="1" firstCol="1" bandRow="1"/>
              <a:tblGrid>
                <a:gridCol w="21727636">
                  <a:extLst>
                    <a:ext uri="{9D8B030D-6E8A-4147-A177-3AD203B41FA5}">
                      <a16:colId xmlns:a16="http://schemas.microsoft.com/office/drawing/2014/main" val="4143583800"/>
                    </a:ext>
                  </a:extLst>
                </a:gridCol>
              </a:tblGrid>
              <a:tr h="227825">
                <a:tc>
                  <a:txBody>
                    <a:bodyPr/>
                    <a:lstStyle/>
                    <a:p>
                      <a:pPr marL="0" marR="0" algn="ctr"/>
                      <a:r>
                        <a:rPr lang="en-US" sz="2000" b="1" dirty="0">
                          <a:solidFill>
                            <a:srgbClr val="323A45"/>
                          </a:solidFill>
                          <a:effectLst/>
                          <a:latin typeface="+mn-lt"/>
                          <a:ea typeface="Times New Roman" panose="02020603050405020304" pitchFamily="18" charset="0"/>
                          <a:cs typeface="Times New Roman" panose="02020603050405020304" pitchFamily="18" charset="0"/>
                        </a:rPr>
                        <a:t>St John’s Lutheran Home.  Billings, Montana</a:t>
                      </a:r>
                      <a:endParaRPr lang="en-US" sz="2000" b="1"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9098431"/>
                  </a:ext>
                </a:extLst>
              </a:tr>
              <a:tr h="683476">
                <a:tc>
                  <a:txBody>
                    <a:bodyPr/>
                    <a:lstStyle/>
                    <a:p>
                      <a:pPr marL="0" marR="0" algn="ctr">
                        <a:spcBef>
                          <a:spcPts val="0"/>
                        </a:spcBef>
                        <a:spcAft>
                          <a:spcPts val="0"/>
                        </a:spcAft>
                      </a:pPr>
                      <a:r>
                        <a:rPr lang="en-US" sz="2000" b="1" dirty="0">
                          <a:solidFill>
                            <a:srgbClr val="323A45"/>
                          </a:solidFill>
                          <a:effectLst/>
                          <a:latin typeface="+mn-lt"/>
                          <a:ea typeface="Times New Roman" panose="02020603050405020304" pitchFamily="18" charset="0"/>
                          <a:cs typeface="Times New Roman" panose="02020603050405020304" pitchFamily="18" charset="0"/>
                        </a:rPr>
                        <a:t>Overall Rating – 5 STARS</a:t>
                      </a:r>
                      <a:endParaRPr lang="en-US" sz="2000" b="1"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pPr>
                      <a:r>
                        <a:rPr lang="en-US" sz="2000" b="1" dirty="0">
                          <a:solidFill>
                            <a:srgbClr val="323A45"/>
                          </a:solidFill>
                          <a:effectLst/>
                          <a:latin typeface="+mn-lt"/>
                          <a:ea typeface="Times New Roman" panose="02020603050405020304" pitchFamily="18" charset="0"/>
                          <a:cs typeface="Times New Roman" panose="02020603050405020304" pitchFamily="18" charset="0"/>
                        </a:rPr>
                        <a:t>Overall Rating:</a:t>
                      </a:r>
                      <a:r>
                        <a:rPr lang="en-US" sz="2000" b="0" dirty="0">
                          <a:solidFill>
                            <a:srgbClr val="323A45"/>
                          </a:solidFill>
                          <a:effectLst/>
                          <a:latin typeface="+mn-lt"/>
                          <a:ea typeface="Times New Roman" panose="02020603050405020304" pitchFamily="18" charset="0"/>
                          <a:cs typeface="Times New Roman" panose="02020603050405020304" pitchFamily="18" charset="0"/>
                        </a:rPr>
                        <a:t>  The overall rating is based on a nursing home's performance on 3 sources: health inspections, staffing, and quality of resident care measure</a:t>
                      </a:r>
                      <a:endParaRPr lang="en-US" sz="2000" b="1"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4278188"/>
                  </a:ext>
                </a:extLst>
              </a:tr>
              <a:tr h="0">
                <a:tc>
                  <a:txBody>
                    <a:bodyPr/>
                    <a:lstStyle/>
                    <a:p>
                      <a:pPr marL="0" marR="0" algn="ctr">
                        <a:spcBef>
                          <a:spcPts val="0"/>
                        </a:spcBef>
                        <a:spcAft>
                          <a:spcPts val="0"/>
                        </a:spcAft>
                      </a:pPr>
                      <a:r>
                        <a:rPr lang="en-US" sz="2000" b="1" dirty="0">
                          <a:solidFill>
                            <a:srgbClr val="323A45"/>
                          </a:solidFill>
                          <a:effectLst/>
                          <a:latin typeface="+mn-lt"/>
                          <a:ea typeface="Times New Roman" panose="02020603050405020304" pitchFamily="18" charset="0"/>
                          <a:cs typeface="Times New Roman" panose="02020603050405020304" pitchFamily="18" charset="0"/>
                        </a:rPr>
                        <a:t>Short Stay Quality of Resident Care – 5 STARS</a:t>
                      </a:r>
                      <a:endParaRPr lang="en-US" sz="2000" b="1"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pPr>
                      <a:r>
                        <a:rPr lang="en-US" sz="2000" b="0" dirty="0">
                          <a:solidFill>
                            <a:srgbClr val="323A45"/>
                          </a:solidFill>
                          <a:effectLst/>
                          <a:latin typeface="+mn-lt"/>
                          <a:ea typeface="Times New Roman" panose="02020603050405020304" pitchFamily="18" charset="0"/>
                          <a:cs typeface="Times New Roman" panose="02020603050405020304" pitchFamily="18" charset="0"/>
                        </a:rPr>
                        <a:t>Short-stay Quality of Resident Care.  The short-stay quality of care rating reflects the quality of care delivered to temporary residents, and whose typical goal is to improve their health status so they can return to their previous setting, like their home.</a:t>
                      </a:r>
                      <a:endParaRPr lang="en-US" sz="2000" b="1" dirty="0">
                        <a:effectLst/>
                        <a:latin typeface="+mn-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b="0" dirty="0">
                          <a:solidFill>
                            <a:srgbClr val="323A45"/>
                          </a:solidFill>
                          <a:effectLst/>
                          <a:latin typeface="+mn-lt"/>
                          <a:ea typeface="Times New Roman" panose="02020603050405020304" pitchFamily="18" charset="0"/>
                          <a:cs typeface="Times New Roman" panose="02020603050405020304" pitchFamily="18" charset="0"/>
                        </a:rPr>
                        <a:t>Percentage of short-stay residents who were re-hospitalized after a nursing home admission</a:t>
                      </a:r>
                      <a:endParaRPr lang="en-US" sz="2000" b="1" dirty="0">
                        <a:effectLst/>
                        <a:latin typeface="+mn-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b="0" dirty="0">
                          <a:solidFill>
                            <a:srgbClr val="323A45"/>
                          </a:solidFill>
                          <a:effectLst/>
                          <a:latin typeface="+mn-lt"/>
                          <a:ea typeface="Times New Roman" panose="02020603050405020304" pitchFamily="18" charset="0"/>
                          <a:cs typeface="Times New Roman" panose="02020603050405020304" pitchFamily="18" charset="0"/>
                        </a:rPr>
                        <a:t>Percentage of short-stay residents who have had an outpatient emergency department visit</a:t>
                      </a:r>
                      <a:endParaRPr lang="en-US" sz="2000" b="1" dirty="0">
                        <a:effectLst/>
                        <a:latin typeface="+mn-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b="0" dirty="0">
                          <a:solidFill>
                            <a:srgbClr val="323A45"/>
                          </a:solidFill>
                          <a:effectLst/>
                          <a:latin typeface="+mn-lt"/>
                          <a:ea typeface="Times New Roman" panose="02020603050405020304" pitchFamily="18" charset="0"/>
                          <a:cs typeface="Times New Roman" panose="02020603050405020304" pitchFamily="18" charset="0"/>
                        </a:rPr>
                        <a:t>Percentage of short-stay residents who got antipsychotic medication for the first time</a:t>
                      </a:r>
                      <a:endParaRPr lang="en-US" sz="2000" b="1" dirty="0">
                        <a:effectLst/>
                        <a:latin typeface="+mn-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b="0" dirty="0">
                          <a:solidFill>
                            <a:srgbClr val="323A45"/>
                          </a:solidFill>
                          <a:effectLst/>
                          <a:latin typeface="+mn-lt"/>
                          <a:ea typeface="Times New Roman" panose="02020603050405020304" pitchFamily="18" charset="0"/>
                          <a:cs typeface="Times New Roman" panose="02020603050405020304" pitchFamily="18" charset="0"/>
                        </a:rPr>
                        <a:t>Percentage of residents with pressure ulcers/pressure injuries that are new or worsened</a:t>
                      </a:r>
                      <a:endParaRPr lang="en-US" sz="2000" b="1" dirty="0">
                        <a:effectLst/>
                        <a:latin typeface="+mn-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b="0" dirty="0">
                          <a:solidFill>
                            <a:srgbClr val="323A45"/>
                          </a:solidFill>
                          <a:effectLst/>
                          <a:latin typeface="+mn-lt"/>
                          <a:ea typeface="Times New Roman" panose="02020603050405020304" pitchFamily="18" charset="0"/>
                          <a:cs typeface="Times New Roman" panose="02020603050405020304" pitchFamily="18" charset="0"/>
                        </a:rPr>
                        <a:t>Percentage of short-stay residents who improved in their ability to move around on their own</a:t>
                      </a:r>
                      <a:endParaRPr lang="en-US" sz="2000" b="1" dirty="0">
                        <a:effectLst/>
                        <a:latin typeface="+mn-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b="0" dirty="0">
                          <a:solidFill>
                            <a:srgbClr val="323A45"/>
                          </a:solidFill>
                          <a:effectLst/>
                          <a:latin typeface="+mn-lt"/>
                          <a:ea typeface="Times New Roman" panose="02020603050405020304" pitchFamily="18" charset="0"/>
                          <a:cs typeface="Times New Roman" panose="02020603050405020304" pitchFamily="18" charset="0"/>
                        </a:rPr>
                        <a:t>Percentage of short-stay residents who needed and got a flu shot for the current flu season</a:t>
                      </a:r>
                      <a:endParaRPr lang="en-US" sz="2000" b="1" dirty="0">
                        <a:effectLst/>
                        <a:latin typeface="+mn-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b="0" dirty="0">
                          <a:solidFill>
                            <a:srgbClr val="323A45"/>
                          </a:solidFill>
                          <a:effectLst/>
                          <a:latin typeface="+mn-lt"/>
                          <a:ea typeface="Times New Roman" panose="02020603050405020304" pitchFamily="18" charset="0"/>
                          <a:cs typeface="Times New Roman" panose="02020603050405020304" pitchFamily="18" charset="0"/>
                        </a:rPr>
                        <a:t>Percentage of short-stay residents who needed and got a vaccine to prevent pneumonia</a:t>
                      </a:r>
                      <a:endParaRPr lang="en-US" sz="2000" b="1" dirty="0">
                        <a:effectLst/>
                        <a:latin typeface="+mn-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b="0" dirty="0">
                          <a:solidFill>
                            <a:srgbClr val="323A45"/>
                          </a:solidFill>
                          <a:effectLst/>
                          <a:latin typeface="+mn-lt"/>
                          <a:ea typeface="Times New Roman" panose="02020603050405020304" pitchFamily="18" charset="0"/>
                          <a:cs typeface="Times New Roman" panose="02020603050405020304" pitchFamily="18" charset="0"/>
                        </a:rPr>
                        <a:t>Percentage of residents whose medications were reviewed and who received follow-up care when medication issues were identified</a:t>
                      </a:r>
                      <a:endParaRPr lang="en-US" sz="2000" b="1" dirty="0">
                        <a:effectLst/>
                        <a:latin typeface="+mn-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b="0" dirty="0">
                          <a:solidFill>
                            <a:srgbClr val="323A45"/>
                          </a:solidFill>
                          <a:effectLst/>
                          <a:latin typeface="+mn-lt"/>
                          <a:ea typeface="Times New Roman" panose="02020603050405020304" pitchFamily="18" charset="0"/>
                          <a:cs typeface="Times New Roman" panose="02020603050405020304" pitchFamily="18" charset="0"/>
                        </a:rPr>
                        <a:t>Percentage of SNF residents who experience one or more falls with major injury during their SNF stay</a:t>
                      </a:r>
                      <a:endParaRPr lang="en-US" sz="2000" b="1" dirty="0">
                        <a:effectLst/>
                        <a:latin typeface="+mn-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b="0" dirty="0">
                          <a:solidFill>
                            <a:srgbClr val="323A45"/>
                          </a:solidFill>
                          <a:effectLst/>
                          <a:latin typeface="+mn-lt"/>
                          <a:ea typeface="Times New Roman" panose="02020603050405020304" pitchFamily="18" charset="0"/>
                          <a:cs typeface="Times New Roman" panose="02020603050405020304" pitchFamily="18" charset="0"/>
                        </a:rPr>
                        <a:t>Percentage of SNF residents whose functional abilities were assessed and functional goals were included in their treatment plan</a:t>
                      </a:r>
                      <a:endParaRPr lang="en-US" sz="2000" b="1" dirty="0">
                        <a:effectLst/>
                        <a:latin typeface="+mn-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b="0" dirty="0">
                          <a:solidFill>
                            <a:srgbClr val="323A45"/>
                          </a:solidFill>
                          <a:effectLst/>
                          <a:latin typeface="+mn-lt"/>
                          <a:ea typeface="Times New Roman" panose="02020603050405020304" pitchFamily="18" charset="0"/>
                          <a:cs typeface="Times New Roman" panose="02020603050405020304" pitchFamily="18" charset="0"/>
                        </a:rPr>
                        <a:t>Percentage of residents who are at or above an expected ability to care for themselves at discharge</a:t>
                      </a:r>
                      <a:endParaRPr lang="en-US" sz="2000" b="1" dirty="0">
                        <a:effectLst/>
                        <a:latin typeface="+mn-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b="0" dirty="0">
                          <a:effectLst/>
                          <a:latin typeface="+mn-lt"/>
                          <a:ea typeface="Times New Roman" panose="02020603050405020304" pitchFamily="18" charset="0"/>
                          <a:cs typeface="Times New Roman" panose="02020603050405020304" pitchFamily="18" charset="0"/>
                        </a:rPr>
                        <a:t>Percentage of residents who are at or above an expected ability to move around at discharge</a:t>
                      </a:r>
                      <a:endParaRPr lang="en-US" sz="2000" b="1" dirty="0">
                        <a:effectLst/>
                        <a:latin typeface="+mn-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b="0" dirty="0">
                          <a:effectLst/>
                          <a:latin typeface="+mn-lt"/>
                          <a:ea typeface="Times New Roman" panose="02020603050405020304" pitchFamily="18" charset="0"/>
                          <a:cs typeface="Times New Roman" panose="02020603050405020304" pitchFamily="18" charset="0"/>
                        </a:rPr>
                        <a:t>Change in residents' ability to care for themselves</a:t>
                      </a:r>
                      <a:endParaRPr lang="en-US" sz="2000" b="1" dirty="0">
                        <a:effectLst/>
                        <a:latin typeface="+mn-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b="0" dirty="0">
                          <a:effectLst/>
                          <a:latin typeface="+mn-lt"/>
                          <a:ea typeface="Times New Roman" panose="02020603050405020304" pitchFamily="18" charset="0"/>
                          <a:cs typeface="Times New Roman" panose="02020603050405020304" pitchFamily="18" charset="0"/>
                        </a:rPr>
                        <a:t>Change in residents' ability to move around</a:t>
                      </a:r>
                      <a:endParaRPr lang="en-US" sz="2000" b="1" dirty="0">
                        <a:effectLst/>
                        <a:latin typeface="+mn-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b="0" dirty="0">
                          <a:effectLst/>
                          <a:latin typeface="+mn-lt"/>
                          <a:ea typeface="Times New Roman" panose="02020603050405020304" pitchFamily="18" charset="0"/>
                          <a:cs typeface="Times New Roman" panose="02020603050405020304" pitchFamily="18" charset="0"/>
                        </a:rPr>
                        <a:t>Rate of successful return to home and community from a SNF</a:t>
                      </a:r>
                      <a:endParaRPr lang="en-US" sz="2000" b="1" dirty="0">
                        <a:effectLst/>
                        <a:latin typeface="+mn-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b="0" dirty="0">
                          <a:effectLst/>
                          <a:latin typeface="+mn-lt"/>
                          <a:ea typeface="Times New Roman" panose="02020603050405020304" pitchFamily="18" charset="0"/>
                          <a:cs typeface="Times New Roman" panose="02020603050405020304" pitchFamily="18" charset="0"/>
                        </a:rPr>
                        <a:t>Rate of potentially preventable hospital readmissions 30 days after discharge from a SNF</a:t>
                      </a:r>
                      <a:endParaRPr lang="en-US" sz="2000" b="1" dirty="0">
                        <a:effectLst/>
                        <a:latin typeface="+mn-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b="0" dirty="0">
                          <a:effectLst/>
                          <a:latin typeface="+mn-lt"/>
                          <a:ea typeface="Times New Roman" panose="02020603050405020304" pitchFamily="18" charset="0"/>
                          <a:cs typeface="Times New Roman" panose="02020603050405020304" pitchFamily="18" charset="0"/>
                        </a:rPr>
                        <a:t>Medicare Spending Per Beneficiary (MSPB) for residents in SNFs</a:t>
                      </a:r>
                      <a:endParaRPr lang="en-US" sz="2000" b="1"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1067512"/>
                  </a:ext>
                </a:extLst>
              </a:tr>
              <a:tr h="0">
                <a:tc>
                  <a:txBody>
                    <a:bodyPr/>
                    <a:lstStyle/>
                    <a:p>
                      <a:pPr marL="0" marR="0" algn="ctr">
                        <a:spcBef>
                          <a:spcPts val="0"/>
                        </a:spcBef>
                        <a:spcAft>
                          <a:spcPts val="0"/>
                        </a:spcAft>
                      </a:pPr>
                      <a:r>
                        <a:rPr lang="en-US" sz="2000" b="1" dirty="0">
                          <a:solidFill>
                            <a:srgbClr val="323A45"/>
                          </a:solidFill>
                          <a:effectLst/>
                          <a:latin typeface="+mn-lt"/>
                          <a:ea typeface="Times New Roman" panose="02020603050405020304" pitchFamily="18" charset="0"/>
                          <a:cs typeface="Times New Roman" panose="02020603050405020304" pitchFamily="18" charset="0"/>
                        </a:rPr>
                        <a:t>Staffing – 5 STARS</a:t>
                      </a:r>
                      <a:endParaRPr lang="en-US" sz="2000" b="1" dirty="0">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pPr>
                      <a:r>
                        <a:rPr lang="en-US" sz="2000" b="0" dirty="0">
                          <a:solidFill>
                            <a:srgbClr val="323A45"/>
                          </a:solidFill>
                          <a:effectLst/>
                          <a:latin typeface="+mn-lt"/>
                          <a:ea typeface="Times New Roman" panose="02020603050405020304" pitchFamily="18" charset="0"/>
                          <a:cs typeface="Times New Roman" panose="02020603050405020304" pitchFamily="18" charset="0"/>
                        </a:rPr>
                        <a:t>Higher staffing levels in a nursing home may mean higher quality of care for residents. Staffing hours of different types of staff are reported by nursing homes, and are used to calculate a ratio of staffing hours per resident per day.  The staffing rating is based on these measures: 1) Registered Nurse (RN) hours per resident per day; and 2) total nurse staffing (including RN, licensed practical nurse (LPN), and nurse aide) hours per resident per day</a:t>
                      </a:r>
                      <a:endParaRPr lang="en-US" sz="2000" b="1" dirty="0">
                        <a:effectLst/>
                        <a:latin typeface="+mn-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solidFill>
                            <a:srgbClr val="323A45"/>
                          </a:solidFill>
                          <a:effectLst/>
                          <a:latin typeface="+mn-lt"/>
                          <a:ea typeface="Times New Roman" panose="02020603050405020304" pitchFamily="18" charset="0"/>
                          <a:cs typeface="Times New Roman" panose="02020603050405020304" pitchFamily="18" charset="0"/>
                        </a:rPr>
                        <a:t>Average number of residents per day</a:t>
                      </a:r>
                      <a:endParaRPr lang="en-US" sz="2000" dirty="0">
                        <a:effectLst/>
                        <a:latin typeface="+mn-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solidFill>
                            <a:srgbClr val="323A45"/>
                          </a:solidFill>
                          <a:effectLst/>
                          <a:latin typeface="+mn-lt"/>
                          <a:ea typeface="Times New Roman" panose="02020603050405020304" pitchFamily="18" charset="0"/>
                          <a:cs typeface="Times New Roman" panose="02020603050405020304" pitchFamily="18" charset="0"/>
                        </a:rPr>
                        <a:t>Total number of licensed nurse staff hours per resident per day</a:t>
                      </a:r>
                      <a:endParaRPr lang="en-US" sz="2000" dirty="0">
                        <a:effectLst/>
                        <a:latin typeface="+mn-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solidFill>
                            <a:srgbClr val="323A45"/>
                          </a:solidFill>
                          <a:effectLst/>
                          <a:latin typeface="+mn-lt"/>
                          <a:ea typeface="Times New Roman" panose="02020603050405020304" pitchFamily="18" charset="0"/>
                          <a:cs typeface="Times New Roman" panose="02020603050405020304" pitchFamily="18" charset="0"/>
                        </a:rPr>
                        <a:t>Registered Nurse hours per resident per day</a:t>
                      </a:r>
                      <a:endParaRPr lang="en-US" sz="2000" dirty="0">
                        <a:effectLst/>
                        <a:latin typeface="+mn-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solidFill>
                            <a:srgbClr val="323A45"/>
                          </a:solidFill>
                          <a:effectLst/>
                          <a:latin typeface="+mn-lt"/>
                          <a:ea typeface="Times New Roman" panose="02020603050405020304" pitchFamily="18" charset="0"/>
                          <a:cs typeface="Times New Roman" panose="02020603050405020304" pitchFamily="18" charset="0"/>
                        </a:rPr>
                        <a:t>LPN/LVN hours per resident per day</a:t>
                      </a:r>
                      <a:endParaRPr lang="en-US" sz="2000" dirty="0">
                        <a:effectLst/>
                        <a:latin typeface="+mn-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solidFill>
                            <a:srgbClr val="323A45"/>
                          </a:solidFill>
                          <a:effectLst/>
                          <a:latin typeface="+mn-lt"/>
                          <a:ea typeface="Times New Roman" panose="02020603050405020304" pitchFamily="18" charset="0"/>
                          <a:cs typeface="Times New Roman" panose="02020603050405020304" pitchFamily="18" charset="0"/>
                        </a:rPr>
                        <a:t>Nurse aide hours per resident per day</a:t>
                      </a:r>
                      <a:endParaRPr lang="en-US" sz="2000" dirty="0">
                        <a:effectLst/>
                        <a:latin typeface="+mn-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solidFill>
                            <a:srgbClr val="323A45"/>
                          </a:solidFill>
                          <a:effectLst/>
                          <a:latin typeface="+mn-lt"/>
                          <a:ea typeface="Times New Roman" panose="02020603050405020304" pitchFamily="18" charset="0"/>
                          <a:cs typeface="Times New Roman" panose="02020603050405020304" pitchFamily="18" charset="0"/>
                        </a:rPr>
                        <a:t>Physical therapist staff hours per resident per day</a:t>
                      </a:r>
                      <a:endParaRPr lang="en-US" sz="2000" b="1"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54088"/>
                  </a:ext>
                </a:extLst>
              </a:tr>
            </a:tbl>
          </a:graphicData>
        </a:graphic>
      </p:graphicFrame>
    </p:spTree>
    <p:extLst>
      <p:ext uri="{BB962C8B-B14F-4D97-AF65-F5344CB8AC3E}">
        <p14:creationId xmlns:p14="http://schemas.microsoft.com/office/powerpoint/2010/main" val="1673418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98258"/>
            <a:ext cx="24387175" cy="897464"/>
          </a:xfrm>
          <a:prstGeom prst="rect">
            <a:avLst/>
          </a:prstGeom>
        </p:spPr>
        <p:txBody>
          <a:bodyPr/>
          <a:lstStyle/>
          <a:p>
            <a:r>
              <a:rPr lang="en-US" sz="6000" b="1" dirty="0">
                <a:solidFill>
                  <a:srgbClr val="002060"/>
                </a:solidFill>
                <a:latin typeface="Raleway SemiBold" panose="020B0003030101060003"/>
              </a:rPr>
              <a:t>Choice of Post-Acute Providers</a:t>
            </a:r>
          </a:p>
        </p:txBody>
      </p:sp>
      <p:sp>
        <p:nvSpPr>
          <p:cNvPr id="3" name="Content Placeholder 2"/>
          <p:cNvSpPr>
            <a:spLocks noGrp="1"/>
          </p:cNvSpPr>
          <p:nvPr>
            <p:ph idx="4294967295"/>
          </p:nvPr>
        </p:nvSpPr>
        <p:spPr>
          <a:xfrm>
            <a:off x="1440180" y="1875453"/>
            <a:ext cx="21727636" cy="11922189"/>
          </a:xfrm>
          <a:prstGeom prst="rect">
            <a:avLst/>
          </a:prstGeom>
        </p:spPr>
        <p:txBody>
          <a:bodyPr>
            <a:normAutofit fontScale="92500" lnSpcReduction="20000"/>
          </a:bodyPr>
          <a:lstStyle/>
          <a:p>
            <a:pPr marL="0" marR="0" indent="0" algn="ctr">
              <a:spcBef>
                <a:spcPts val="0"/>
              </a:spcBef>
              <a:spcAft>
                <a:spcPts val="0"/>
              </a:spcAft>
              <a:buNone/>
            </a:pPr>
            <a:r>
              <a:rPr lang="en-US" sz="3200" b="1" u="sng" dirty="0">
                <a:effectLst/>
                <a:latin typeface="+mn-lt"/>
                <a:ea typeface="Calibri" panose="020F0502020204030204" pitchFamily="34" charset="0"/>
                <a:cs typeface="Calibri" panose="020F0502020204030204" pitchFamily="34" charset="0"/>
              </a:rPr>
              <a:t>Quality Measures </a:t>
            </a:r>
          </a:p>
          <a:p>
            <a:pPr marL="0" marR="0" indent="0">
              <a:spcBef>
                <a:spcPts val="0"/>
              </a:spcBef>
              <a:spcAft>
                <a:spcPts val="0"/>
              </a:spcAft>
              <a:buNone/>
            </a:pPr>
            <a:r>
              <a:rPr lang="en-US" sz="3200" dirty="0">
                <a:effectLst/>
                <a:latin typeface="+mn-lt"/>
                <a:ea typeface="Calibri" panose="020F0502020204030204" pitchFamily="34" charset="0"/>
                <a:cs typeface="Calibri" panose="020F0502020204030204" pitchFamily="34" charset="0"/>
              </a:rPr>
              <a:t>The Montana Flex program is collecting at least one quality measure that would be appropriate to share with patients</a:t>
            </a:r>
            <a:r>
              <a:rPr lang="en-US" sz="3200" u="sng" dirty="0">
                <a:effectLst/>
                <a:latin typeface="+mn-lt"/>
                <a:ea typeface="Calibri" panose="020F0502020204030204" pitchFamily="34" charset="0"/>
                <a:cs typeface="Calibri" panose="020F0502020204030204" pitchFamily="34" charset="0"/>
              </a:rPr>
              <a:t>, </a:t>
            </a:r>
            <a:r>
              <a:rPr lang="en-US" sz="3200" i="1" u="sng" dirty="0">
                <a:effectLst/>
                <a:latin typeface="+mn-lt"/>
                <a:ea typeface="Calibri" panose="020F0502020204030204" pitchFamily="34" charset="0"/>
                <a:cs typeface="Calibri" panose="020F0502020204030204" pitchFamily="34" charset="0"/>
              </a:rPr>
              <a:t>percent return to previous residence</a:t>
            </a:r>
            <a:r>
              <a:rPr lang="en-US" sz="3200" dirty="0">
                <a:effectLst/>
                <a:latin typeface="+mn-lt"/>
                <a:ea typeface="Calibri" panose="020F0502020204030204" pitchFamily="34" charset="0"/>
                <a:cs typeface="Calibri" panose="020F0502020204030204" pitchFamily="34" charset="0"/>
              </a:rPr>
              <a:t>.  </a:t>
            </a:r>
            <a:endParaRPr lang="en-US" sz="3200" dirty="0">
              <a:effectLst/>
              <a:latin typeface="+mn-l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3200" dirty="0">
                <a:effectLst/>
                <a:latin typeface="+mn-lt"/>
                <a:ea typeface="Calibri" panose="020F0502020204030204" pitchFamily="34" charset="0"/>
                <a:cs typeface="Calibri" panose="020F0502020204030204" pitchFamily="34" charset="0"/>
              </a:rPr>
              <a:t> </a:t>
            </a:r>
            <a:endParaRPr lang="en-US" sz="3200" dirty="0">
              <a:effectLst/>
              <a:latin typeface="+mn-l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3200" dirty="0">
                <a:effectLst/>
                <a:latin typeface="+mn-lt"/>
                <a:ea typeface="Calibri" panose="020F0502020204030204" pitchFamily="34" charset="0"/>
                <a:cs typeface="Calibri" panose="020F0502020204030204" pitchFamily="34" charset="0"/>
              </a:rPr>
              <a:t>You may want to review the measures on Nursing Home Compare and see if any would be relatively easy to duplicate.  However, if you do choose any of these measures it will be important that you have a standardized data definition.</a:t>
            </a:r>
            <a:endParaRPr lang="en-US" sz="3200" dirty="0">
              <a:effectLst/>
              <a:latin typeface="+mn-l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3200" b="0" dirty="0">
                <a:effectLst/>
                <a:latin typeface="+mn-lt"/>
                <a:ea typeface="Times New Roman" panose="02020603050405020304" pitchFamily="18" charset="0"/>
              </a:rPr>
              <a:t> </a:t>
            </a:r>
            <a:endParaRPr lang="en-US" sz="3200" b="1" dirty="0">
              <a:effectLst/>
              <a:latin typeface="+mn-lt"/>
              <a:ea typeface="Times New Roman" panose="02020603050405020304" pitchFamily="18" charset="0"/>
            </a:endParaRPr>
          </a:p>
          <a:p>
            <a:pPr marL="0" marR="0" indent="0">
              <a:spcBef>
                <a:spcPts val="0"/>
              </a:spcBef>
              <a:spcAft>
                <a:spcPts val="0"/>
              </a:spcAft>
              <a:buNone/>
            </a:pPr>
            <a:r>
              <a:rPr lang="en-US" sz="3200" dirty="0">
                <a:effectLst/>
                <a:latin typeface="+mn-lt"/>
                <a:ea typeface="Calibri" panose="020F0502020204030204" pitchFamily="34" charset="0"/>
                <a:cs typeface="Calibri" panose="020F0502020204030204" pitchFamily="34" charset="0"/>
              </a:rPr>
              <a:t>You might also consider the percentage of multi-disciplinary care plan goals met by discharge</a:t>
            </a:r>
          </a:p>
          <a:p>
            <a:pPr marL="0" marR="0" indent="0">
              <a:spcBef>
                <a:spcPts val="0"/>
              </a:spcBef>
              <a:spcAft>
                <a:spcPts val="0"/>
              </a:spcAft>
              <a:buNone/>
            </a:pPr>
            <a:endParaRPr lang="en-US" sz="3200" dirty="0">
              <a:latin typeface="+mn-lt"/>
              <a:ea typeface="Calibri" panose="020F0502020204030204" pitchFamily="34" charset="0"/>
              <a:cs typeface="Calibri" panose="020F0502020204030204" pitchFamily="34" charset="0"/>
            </a:endParaRPr>
          </a:p>
          <a:p>
            <a:pPr marL="0" marR="0" indent="0" algn="ctr">
              <a:spcBef>
                <a:spcPts val="0"/>
              </a:spcBef>
              <a:spcAft>
                <a:spcPts val="0"/>
              </a:spcAft>
              <a:buNone/>
            </a:pPr>
            <a:r>
              <a:rPr lang="en-US" sz="3200" b="1" u="sng" dirty="0">
                <a:effectLst/>
                <a:latin typeface="+mn-lt"/>
                <a:ea typeface="Calibri" panose="020F0502020204030204" pitchFamily="34" charset="0"/>
                <a:cs typeface="Calibri" panose="020F0502020204030204" pitchFamily="34" charset="0"/>
              </a:rPr>
              <a:t>Resource-Use Measures </a:t>
            </a:r>
          </a:p>
          <a:p>
            <a:pPr marL="0" marR="0" indent="0">
              <a:spcBef>
                <a:spcPts val="0"/>
              </a:spcBef>
              <a:spcAft>
                <a:spcPts val="0"/>
              </a:spcAft>
              <a:buNone/>
            </a:pPr>
            <a:r>
              <a:rPr lang="en-US" sz="3200" dirty="0">
                <a:effectLst/>
                <a:latin typeface="+mn-lt"/>
                <a:ea typeface="Calibri" panose="020F0502020204030204" pitchFamily="34" charset="0"/>
                <a:cs typeface="Calibri" panose="020F0502020204030204" pitchFamily="34" charset="0"/>
              </a:rPr>
              <a:t>The easiest resource measures will be to use those that you are already collecting for Montana Flex program:  </a:t>
            </a:r>
            <a:endParaRPr lang="en-US" sz="3200" dirty="0">
              <a:effectLst/>
              <a:latin typeface="+mn-lt"/>
              <a:ea typeface="Calibri" panose="020F0502020204030204" pitchFamily="34" charset="0"/>
              <a:cs typeface="Times New Roman" panose="02020603050405020304" pitchFamily="18" charset="0"/>
            </a:endParaRPr>
          </a:p>
          <a:p>
            <a:pPr>
              <a:spcBef>
                <a:spcPts val="0"/>
              </a:spcBef>
            </a:pPr>
            <a:r>
              <a:rPr lang="en-US" sz="3200" dirty="0">
                <a:effectLst/>
                <a:latin typeface="+mn-lt"/>
                <a:ea typeface="Times New Roman" panose="02020603050405020304" pitchFamily="18" charset="0"/>
              </a:rPr>
              <a:t>Percentage of swing bed discharges readmitted in 30 days</a:t>
            </a:r>
          </a:p>
          <a:p>
            <a:pPr>
              <a:spcBef>
                <a:spcPts val="0"/>
              </a:spcBef>
            </a:pPr>
            <a:r>
              <a:rPr lang="en-US" sz="3200" dirty="0">
                <a:effectLst/>
                <a:latin typeface="+mn-lt"/>
                <a:ea typeface="Times New Roman" panose="02020603050405020304" pitchFamily="18" charset="0"/>
              </a:rPr>
              <a:t>Percentage of total readmissions to inpatient in 30 days</a:t>
            </a:r>
          </a:p>
          <a:p>
            <a:pPr>
              <a:spcBef>
                <a:spcPts val="0"/>
              </a:spcBef>
            </a:pPr>
            <a:r>
              <a:rPr lang="en-US" sz="3200" dirty="0">
                <a:effectLst/>
                <a:latin typeface="+mn-lt"/>
                <a:ea typeface="Times New Roman" panose="02020603050405020304" pitchFamily="18" charset="0"/>
              </a:rPr>
              <a:t>Percentage of total readmission to swing beds in 30 days</a:t>
            </a:r>
          </a:p>
          <a:p>
            <a:pPr>
              <a:spcBef>
                <a:spcPts val="0"/>
              </a:spcBef>
            </a:pPr>
            <a:r>
              <a:rPr lang="en-US" sz="3200" dirty="0">
                <a:effectLst/>
                <a:latin typeface="+mn-lt"/>
                <a:ea typeface="Times New Roman" panose="02020603050405020304" pitchFamily="18" charset="0"/>
                <a:cs typeface="Calibri" panose="020F0502020204030204" pitchFamily="34" charset="0"/>
              </a:rPr>
              <a:t>Percentage of total readmissions to observation in 30 days</a:t>
            </a:r>
            <a:endParaRPr lang="en-US" sz="3200" dirty="0">
              <a:effectLst/>
              <a:latin typeface="+mn-lt"/>
              <a:ea typeface="Times New Roman" panose="02020603050405020304" pitchFamily="18" charset="0"/>
            </a:endParaRPr>
          </a:p>
          <a:p>
            <a:pPr marL="0" marR="0" indent="0">
              <a:spcBef>
                <a:spcPts val="0"/>
              </a:spcBef>
              <a:spcAft>
                <a:spcPts val="0"/>
              </a:spcAft>
              <a:buNone/>
            </a:pPr>
            <a:endParaRPr lang="en-US" sz="3200" dirty="0">
              <a:effectLst/>
              <a:latin typeface="+mn-l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3200" dirty="0">
                <a:effectLst/>
                <a:latin typeface="+mn-lt"/>
                <a:ea typeface="Calibri" panose="020F0502020204030204" pitchFamily="34" charset="0"/>
                <a:cs typeface="Calibri" panose="020F0502020204030204" pitchFamily="34" charset="0"/>
              </a:rPr>
              <a:t>You may want to choose the more aggregated measure such as percentage of swing bed discharges readmitted in 30 days.</a:t>
            </a:r>
          </a:p>
          <a:p>
            <a:pPr marL="0" marR="0" indent="0">
              <a:spcBef>
                <a:spcPts val="0"/>
              </a:spcBef>
              <a:spcAft>
                <a:spcPts val="0"/>
              </a:spcAft>
              <a:buNone/>
            </a:pPr>
            <a:endParaRPr lang="en-US" sz="3200" dirty="0">
              <a:latin typeface="+mn-lt"/>
              <a:ea typeface="Calibri" panose="020F0502020204030204" pitchFamily="34" charset="0"/>
              <a:cs typeface="Calibri" panose="020F0502020204030204" pitchFamily="34" charset="0"/>
            </a:endParaRPr>
          </a:p>
          <a:p>
            <a:pPr marL="0" marR="0" indent="0" algn="ctr">
              <a:spcBef>
                <a:spcPts val="0"/>
              </a:spcBef>
              <a:spcAft>
                <a:spcPts val="0"/>
              </a:spcAft>
              <a:buNone/>
            </a:pPr>
            <a:r>
              <a:rPr lang="en-US" sz="3200" b="1" u="sng" dirty="0">
                <a:effectLst/>
                <a:latin typeface="+mn-lt"/>
                <a:ea typeface="Calibri" panose="020F0502020204030204" pitchFamily="34" charset="0"/>
                <a:cs typeface="Calibri" panose="020F0502020204030204" pitchFamily="34" charset="0"/>
              </a:rPr>
              <a:t>Other Measures</a:t>
            </a:r>
            <a:endParaRPr lang="en-US" sz="3200" b="1" dirty="0">
              <a:effectLst/>
              <a:latin typeface="+mn-lt"/>
              <a:ea typeface="Calibri" panose="020F0502020204030204" pitchFamily="34" charset="0"/>
              <a:cs typeface="Times New Roman" panose="02020603050405020304" pitchFamily="18" charset="0"/>
            </a:endParaRPr>
          </a:p>
          <a:p>
            <a:pPr>
              <a:spcBef>
                <a:spcPts val="0"/>
              </a:spcBef>
            </a:pPr>
            <a:r>
              <a:rPr lang="en-US" sz="3200" dirty="0">
                <a:effectLst/>
                <a:latin typeface="+mn-lt"/>
                <a:ea typeface="Calibri" panose="020F0502020204030204" pitchFamily="34" charset="0"/>
                <a:cs typeface="Calibri" panose="020F0502020204030204" pitchFamily="34" charset="0"/>
              </a:rPr>
              <a:t>Nurse Staffing</a:t>
            </a:r>
          </a:p>
          <a:p>
            <a:pPr>
              <a:spcBef>
                <a:spcPts val="0"/>
              </a:spcBef>
            </a:pPr>
            <a:r>
              <a:rPr lang="en-US" sz="3200" dirty="0">
                <a:latin typeface="+mn-lt"/>
                <a:ea typeface="Calibri" panose="020F0502020204030204" pitchFamily="34" charset="0"/>
                <a:cs typeface="Calibri" panose="020F0502020204030204" pitchFamily="34" charset="0"/>
              </a:rPr>
              <a:t>Patient Satisfaction</a:t>
            </a:r>
          </a:p>
          <a:p>
            <a:pPr marL="0" indent="0">
              <a:spcBef>
                <a:spcPts val="0"/>
              </a:spcBef>
              <a:buNone/>
            </a:pPr>
            <a:endParaRPr lang="en-US" sz="3200" dirty="0">
              <a:latin typeface="+mn-lt"/>
              <a:ea typeface="Calibri" panose="020F0502020204030204" pitchFamily="34" charset="0"/>
              <a:cs typeface="Calibri" panose="020F0502020204030204" pitchFamily="34" charset="0"/>
            </a:endParaRPr>
          </a:p>
          <a:p>
            <a:pPr marL="0" indent="0">
              <a:spcBef>
                <a:spcPts val="0"/>
              </a:spcBef>
              <a:buNone/>
            </a:pPr>
            <a:endParaRPr lang="en-US" sz="3200" dirty="0">
              <a:latin typeface="+mn-lt"/>
              <a:ea typeface="Calibri" panose="020F0502020204030204" pitchFamily="34" charset="0"/>
              <a:cs typeface="Calibri" panose="020F0502020204030204" pitchFamily="34" charset="0"/>
            </a:endParaRPr>
          </a:p>
          <a:p>
            <a:pPr marL="0" indent="0">
              <a:spcBef>
                <a:spcPts val="0"/>
              </a:spcBef>
              <a:buNone/>
            </a:pPr>
            <a:endParaRPr lang="en-US" sz="3200" dirty="0">
              <a:latin typeface="+mn-lt"/>
              <a:ea typeface="Calibri" panose="020F0502020204030204" pitchFamily="34" charset="0"/>
              <a:cs typeface="Calibri" panose="020F0502020204030204" pitchFamily="34" charset="0"/>
            </a:endParaRPr>
          </a:p>
          <a:p>
            <a:pPr marL="0" indent="0">
              <a:spcBef>
                <a:spcPts val="0"/>
              </a:spcBef>
              <a:buNone/>
            </a:pPr>
            <a:r>
              <a:rPr lang="en-US" sz="3200" dirty="0">
                <a:effectLst/>
                <a:latin typeface="+mn-lt"/>
                <a:ea typeface="Calibri" panose="020F0502020204030204" pitchFamily="34" charset="0"/>
                <a:cs typeface="Calibri" panose="020F0502020204030204" pitchFamily="34" charset="0"/>
              </a:rPr>
              <a:t>In the end, since there is no publicly available Swing Bed data, you are really only obligated to give patients a choice, and let them know there is no publicly available data.  However, sharing information about your Swing Bed program, especially when the patient is looking at other options, can help the patient make an informed choice.  </a:t>
            </a:r>
            <a:endParaRPr lang="en-US" sz="3200" dirty="0">
              <a:effectLst/>
              <a:latin typeface="+mn-lt"/>
              <a:ea typeface="Calibri" panose="020F0502020204030204" pitchFamily="34" charset="0"/>
              <a:cs typeface="Times New Roman" panose="02020603050405020304" pitchFamily="18" charset="0"/>
            </a:endParaRPr>
          </a:p>
          <a:p>
            <a:pPr marL="0" indent="0">
              <a:spcBef>
                <a:spcPts val="0"/>
              </a:spcBef>
              <a:buNone/>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3600" dirty="0">
              <a:effectLst/>
              <a:latin typeface="+mn-l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914400">
              <a:buFont typeface="+mj-lt"/>
              <a:buAutoNum type="arabicPeriod"/>
            </a:pPr>
            <a:endParaRPr lang="en-US" b="1" dirty="0">
              <a:solidFill>
                <a:srgbClr val="7030A0"/>
              </a:solidFill>
            </a:endParaRPr>
          </a:p>
          <a:p>
            <a:endParaRPr lang="en-US" dirty="0"/>
          </a:p>
        </p:txBody>
      </p:sp>
    </p:spTree>
    <p:extLst>
      <p:ext uri="{BB962C8B-B14F-4D97-AF65-F5344CB8AC3E}">
        <p14:creationId xmlns:p14="http://schemas.microsoft.com/office/powerpoint/2010/main" val="1495853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20850" y="2563586"/>
            <a:ext cx="20881521" cy="822193"/>
          </a:xfrm>
          <a:prstGeom prst="rect">
            <a:avLst/>
          </a:prstGeom>
        </p:spPr>
        <p:txBody>
          <a:bodyPr/>
          <a:lstStyle/>
          <a:p>
            <a:r>
              <a:rPr lang="en-US" sz="6000" b="1" dirty="0">
                <a:solidFill>
                  <a:srgbClr val="002060"/>
                </a:solidFill>
                <a:latin typeface="Raleway SemiBold" panose="020B0003030101060003"/>
              </a:rPr>
              <a:t>Multi-Disciplinary Plan of Care</a:t>
            </a:r>
            <a:br>
              <a:rPr lang="en-US" sz="6000" b="1" dirty="0">
                <a:solidFill>
                  <a:srgbClr val="002060"/>
                </a:solidFill>
                <a:latin typeface="Raleway SemiBold" panose="020B0003030101060003"/>
              </a:rPr>
            </a:br>
            <a:r>
              <a:rPr lang="en-US" sz="6000" b="1" dirty="0">
                <a:solidFill>
                  <a:srgbClr val="002060"/>
                </a:solidFill>
                <a:latin typeface="Raleway SemiBold" panose="020B0003030101060003"/>
              </a:rPr>
              <a:t>October, 2021</a:t>
            </a:r>
          </a:p>
        </p:txBody>
      </p:sp>
    </p:spTree>
    <p:extLst>
      <p:ext uri="{BB962C8B-B14F-4D97-AF65-F5344CB8AC3E}">
        <p14:creationId xmlns:p14="http://schemas.microsoft.com/office/powerpoint/2010/main" val="3900061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Content Placeholder 6"/>
          <p:cNvSpPr>
            <a:spLocks noGrp="1"/>
          </p:cNvSpPr>
          <p:nvPr>
            <p:ph idx="4294967295"/>
          </p:nvPr>
        </p:nvSpPr>
        <p:spPr>
          <a:xfrm>
            <a:off x="1515576" y="1623218"/>
            <a:ext cx="21356022" cy="9892507"/>
          </a:xfrm>
          <a:prstGeom prst="rect">
            <a:avLst/>
          </a:prstGeom>
        </p:spPr>
        <p:txBody>
          <a:bodyPr numCol="2" spcCol="182880">
            <a:normAutofit/>
          </a:bodyPr>
          <a:lstStyle/>
          <a:p>
            <a:pPr marL="0" indent="0">
              <a:buNone/>
            </a:pPr>
            <a:r>
              <a:rPr lang="en-US" sz="3600" b="1" dirty="0">
                <a:latin typeface="+mj-lt"/>
              </a:rPr>
              <a:t>C-1620 §483.20(b)</a:t>
            </a:r>
          </a:p>
          <a:p>
            <a:pPr marL="0" indent="0">
              <a:buNone/>
            </a:pPr>
            <a:r>
              <a:rPr lang="en-US" sz="3600" dirty="0">
                <a:latin typeface="+mj-lt"/>
              </a:rPr>
              <a:t>A facility must make a comprehensive assessment of a resident's needs, strengths, goals, life history and preferences, using the resident assessment instrument (RAI) specified by CMS. (</a:t>
            </a:r>
            <a:r>
              <a:rPr lang="en-US" sz="3600" b="1" dirty="0">
                <a:latin typeface="+mj-lt"/>
              </a:rPr>
              <a:t>CAHs don’t have to use RAI)  </a:t>
            </a:r>
            <a:r>
              <a:rPr lang="en-US" sz="3600" dirty="0">
                <a:latin typeface="+mj-lt"/>
              </a:rPr>
              <a:t>The assessment must include at least the following</a:t>
            </a:r>
            <a:r>
              <a:rPr lang="en-US" sz="3200" dirty="0">
                <a:latin typeface="+mj-lt"/>
              </a:rPr>
              <a:t>: </a:t>
            </a:r>
          </a:p>
          <a:p>
            <a:pPr marL="0" indent="0">
              <a:buNone/>
            </a:pPr>
            <a:endParaRPr lang="en-US" altLang="en-US" sz="3600" dirty="0">
              <a:latin typeface="+mj-lt"/>
            </a:endParaRPr>
          </a:p>
          <a:p>
            <a:pPr marL="742950" indent="-457200">
              <a:lnSpc>
                <a:spcPct val="125000"/>
              </a:lnSpc>
              <a:spcBef>
                <a:spcPts val="0"/>
              </a:spcBef>
              <a:buFont typeface="+mj-lt"/>
              <a:buAutoNum type="arabicPeriod"/>
            </a:pPr>
            <a:r>
              <a:rPr lang="en-US" altLang="en-US" sz="3600" dirty="0">
                <a:latin typeface="+mj-lt"/>
              </a:rPr>
              <a:t> Identification and demographic information</a:t>
            </a:r>
          </a:p>
          <a:p>
            <a:pPr marL="742950" indent="-457200">
              <a:lnSpc>
                <a:spcPct val="125000"/>
              </a:lnSpc>
              <a:spcBef>
                <a:spcPts val="0"/>
              </a:spcBef>
              <a:buFont typeface="+mj-lt"/>
              <a:buAutoNum type="arabicPeriod"/>
            </a:pPr>
            <a:r>
              <a:rPr lang="en-US" altLang="en-US" sz="3600" dirty="0">
                <a:latin typeface="+mj-lt"/>
              </a:rPr>
              <a:t> Customary routine </a:t>
            </a:r>
          </a:p>
          <a:p>
            <a:pPr marL="742950" indent="-457200">
              <a:lnSpc>
                <a:spcPct val="125000"/>
              </a:lnSpc>
              <a:spcBef>
                <a:spcPts val="0"/>
              </a:spcBef>
              <a:buFont typeface="+mj-lt"/>
              <a:buAutoNum type="arabicPeriod"/>
            </a:pPr>
            <a:r>
              <a:rPr lang="en-US" altLang="en-US" sz="3600" dirty="0">
                <a:latin typeface="+mj-lt"/>
              </a:rPr>
              <a:t> Cognitive patterns </a:t>
            </a:r>
          </a:p>
          <a:p>
            <a:pPr marL="742950" indent="-457200">
              <a:lnSpc>
                <a:spcPct val="125000"/>
              </a:lnSpc>
              <a:spcBef>
                <a:spcPts val="0"/>
              </a:spcBef>
              <a:buFont typeface="+mj-lt"/>
              <a:buAutoNum type="arabicPeriod"/>
            </a:pPr>
            <a:r>
              <a:rPr lang="en-US" altLang="en-US" sz="3600" dirty="0">
                <a:latin typeface="+mj-lt"/>
              </a:rPr>
              <a:t> Communication</a:t>
            </a:r>
          </a:p>
          <a:p>
            <a:pPr marL="742950" indent="-457200">
              <a:lnSpc>
                <a:spcPct val="125000"/>
              </a:lnSpc>
              <a:spcBef>
                <a:spcPts val="0"/>
              </a:spcBef>
              <a:buFont typeface="+mj-lt"/>
              <a:buAutoNum type="arabicPeriod"/>
            </a:pPr>
            <a:r>
              <a:rPr lang="en-US" altLang="en-US" sz="3600" dirty="0">
                <a:latin typeface="+mj-lt"/>
              </a:rPr>
              <a:t> Vision</a:t>
            </a:r>
          </a:p>
          <a:p>
            <a:pPr marL="742950" indent="-457200">
              <a:lnSpc>
                <a:spcPct val="125000"/>
              </a:lnSpc>
              <a:spcBef>
                <a:spcPts val="0"/>
              </a:spcBef>
              <a:buFont typeface="+mj-lt"/>
              <a:buAutoNum type="arabicPeriod"/>
            </a:pPr>
            <a:r>
              <a:rPr lang="en-US" altLang="en-US" sz="3600" dirty="0">
                <a:latin typeface="+mj-lt"/>
              </a:rPr>
              <a:t> Mood and behavior patterns</a:t>
            </a:r>
          </a:p>
          <a:p>
            <a:pPr marL="742950" indent="-457200">
              <a:lnSpc>
                <a:spcPct val="125000"/>
              </a:lnSpc>
              <a:spcBef>
                <a:spcPts val="0"/>
              </a:spcBef>
              <a:buFont typeface="+mj-lt"/>
              <a:buAutoNum type="arabicPeriod"/>
            </a:pPr>
            <a:r>
              <a:rPr lang="en-US" altLang="en-US" sz="3600" dirty="0">
                <a:solidFill>
                  <a:schemeClr val="tx1">
                    <a:lumMod val="50000"/>
                  </a:schemeClr>
                </a:solidFill>
                <a:latin typeface="+mj-lt"/>
              </a:rPr>
              <a:t> Psychosocial well-being – HISTORY of traumatic events</a:t>
            </a:r>
          </a:p>
          <a:p>
            <a:pPr marL="742950" indent="-457200">
              <a:lnSpc>
                <a:spcPct val="125000"/>
              </a:lnSpc>
              <a:spcBef>
                <a:spcPts val="0"/>
              </a:spcBef>
              <a:buFont typeface="+mj-lt"/>
              <a:buAutoNum type="arabicPeriod"/>
            </a:pPr>
            <a:r>
              <a:rPr lang="en-US" altLang="en-US" sz="3600" dirty="0">
                <a:solidFill>
                  <a:schemeClr val="tx1">
                    <a:lumMod val="50000"/>
                  </a:schemeClr>
                </a:solidFill>
                <a:latin typeface="+mj-lt"/>
              </a:rPr>
              <a:t> Physical functioning and structural problems</a:t>
            </a:r>
          </a:p>
          <a:p>
            <a:pPr marL="742950" indent="-457200">
              <a:lnSpc>
                <a:spcPct val="125000"/>
              </a:lnSpc>
              <a:spcBef>
                <a:spcPts val="0"/>
              </a:spcBef>
              <a:buFont typeface="+mj-lt"/>
              <a:buAutoNum type="arabicPeriod"/>
            </a:pPr>
            <a:r>
              <a:rPr lang="en-US" altLang="en-US" sz="3600" dirty="0">
                <a:solidFill>
                  <a:schemeClr val="tx1">
                    <a:lumMod val="50000"/>
                  </a:schemeClr>
                </a:solidFill>
                <a:latin typeface="+mj-lt"/>
              </a:rPr>
              <a:t> Continence</a:t>
            </a:r>
          </a:p>
          <a:p>
            <a:pPr marL="742950" indent="-457200">
              <a:lnSpc>
                <a:spcPct val="125000"/>
              </a:lnSpc>
              <a:spcBef>
                <a:spcPts val="0"/>
              </a:spcBef>
              <a:buFont typeface="+mj-lt"/>
              <a:buAutoNum type="arabicPeriod"/>
            </a:pPr>
            <a:r>
              <a:rPr lang="en-US" altLang="en-US" sz="3600" dirty="0">
                <a:solidFill>
                  <a:schemeClr val="tx1">
                    <a:lumMod val="50000"/>
                  </a:schemeClr>
                </a:solidFill>
                <a:latin typeface="+mj-lt"/>
              </a:rPr>
              <a:t> Disease diagnoses and health conditions</a:t>
            </a:r>
          </a:p>
          <a:p>
            <a:pPr marL="742950" indent="-457200">
              <a:lnSpc>
                <a:spcPct val="125000"/>
              </a:lnSpc>
              <a:spcBef>
                <a:spcPts val="0"/>
              </a:spcBef>
              <a:buFont typeface="+mj-lt"/>
              <a:buAutoNum type="arabicPeriod"/>
            </a:pPr>
            <a:r>
              <a:rPr lang="en-US" altLang="en-US" sz="3600" dirty="0">
                <a:solidFill>
                  <a:schemeClr val="tx1">
                    <a:lumMod val="50000"/>
                  </a:schemeClr>
                </a:solidFill>
                <a:latin typeface="+mj-lt"/>
              </a:rPr>
              <a:t> Dental and nutritional status </a:t>
            </a:r>
          </a:p>
          <a:p>
            <a:pPr marL="742950" indent="-457200">
              <a:lnSpc>
                <a:spcPct val="125000"/>
              </a:lnSpc>
              <a:spcBef>
                <a:spcPts val="0"/>
              </a:spcBef>
              <a:buFont typeface="+mj-lt"/>
              <a:buAutoNum type="arabicPeriod"/>
            </a:pPr>
            <a:r>
              <a:rPr lang="en-US" altLang="en-US" sz="3600" dirty="0">
                <a:solidFill>
                  <a:schemeClr val="tx1">
                    <a:lumMod val="50000"/>
                  </a:schemeClr>
                </a:solidFill>
                <a:latin typeface="+mj-lt"/>
              </a:rPr>
              <a:t> Skin condition</a:t>
            </a:r>
          </a:p>
          <a:p>
            <a:pPr marL="742950" indent="-457200">
              <a:lnSpc>
                <a:spcPct val="125000"/>
              </a:lnSpc>
              <a:spcBef>
                <a:spcPts val="0"/>
              </a:spcBef>
              <a:buFont typeface="+mj-lt"/>
              <a:buAutoNum type="arabicPeriod"/>
            </a:pPr>
            <a:r>
              <a:rPr lang="en-US" altLang="en-US" sz="3600" dirty="0">
                <a:solidFill>
                  <a:schemeClr val="tx1">
                    <a:lumMod val="50000"/>
                  </a:schemeClr>
                </a:solidFill>
                <a:latin typeface="+mj-lt"/>
              </a:rPr>
              <a:t> Activity pursuit</a:t>
            </a:r>
          </a:p>
          <a:p>
            <a:pPr marL="742950" indent="-457200">
              <a:lnSpc>
                <a:spcPct val="125000"/>
              </a:lnSpc>
              <a:spcBef>
                <a:spcPts val="0"/>
              </a:spcBef>
              <a:buFont typeface="+mj-lt"/>
              <a:buAutoNum type="arabicPeriod"/>
            </a:pPr>
            <a:r>
              <a:rPr lang="en-US" altLang="en-US" sz="3600" dirty="0">
                <a:solidFill>
                  <a:schemeClr val="tx1">
                    <a:lumMod val="50000"/>
                  </a:schemeClr>
                </a:solidFill>
                <a:latin typeface="+mj-lt"/>
              </a:rPr>
              <a:t> Medications</a:t>
            </a:r>
          </a:p>
          <a:p>
            <a:pPr marL="742950" indent="-457200">
              <a:lnSpc>
                <a:spcPct val="125000"/>
              </a:lnSpc>
              <a:spcBef>
                <a:spcPts val="0"/>
              </a:spcBef>
              <a:buFont typeface="+mj-lt"/>
              <a:buAutoNum type="arabicPeriod"/>
            </a:pPr>
            <a:r>
              <a:rPr lang="en-US" altLang="en-US" sz="3600" dirty="0">
                <a:solidFill>
                  <a:schemeClr val="tx1">
                    <a:lumMod val="50000"/>
                  </a:schemeClr>
                </a:solidFill>
                <a:latin typeface="+mj-lt"/>
              </a:rPr>
              <a:t> Special treatments and procedures </a:t>
            </a:r>
          </a:p>
          <a:p>
            <a:pPr marL="742950" indent="-457200">
              <a:lnSpc>
                <a:spcPct val="125000"/>
              </a:lnSpc>
              <a:spcBef>
                <a:spcPts val="0"/>
              </a:spcBef>
              <a:buFont typeface="+mj-lt"/>
              <a:buAutoNum type="arabicPeriod"/>
            </a:pPr>
            <a:r>
              <a:rPr lang="en-US" altLang="en-US" sz="3600" dirty="0">
                <a:solidFill>
                  <a:schemeClr val="tx1">
                    <a:lumMod val="50000"/>
                  </a:schemeClr>
                </a:solidFill>
                <a:latin typeface="+mj-lt"/>
              </a:rPr>
              <a:t>  Discharge potential</a:t>
            </a:r>
          </a:p>
          <a:p>
            <a:pPr marL="742950" indent="-457200">
              <a:lnSpc>
                <a:spcPct val="125000"/>
              </a:lnSpc>
              <a:spcBef>
                <a:spcPts val="0"/>
              </a:spcBef>
              <a:buFont typeface="+mj-lt"/>
              <a:buAutoNum type="arabicPeriod"/>
            </a:pPr>
            <a:r>
              <a:rPr lang="en-US" altLang="en-US" sz="3600" dirty="0">
                <a:solidFill>
                  <a:schemeClr val="tx1">
                    <a:lumMod val="50000"/>
                  </a:schemeClr>
                </a:solidFill>
                <a:latin typeface="+mj-lt"/>
              </a:rPr>
              <a:t>  Review of PASSAR – if one has been done</a:t>
            </a:r>
          </a:p>
        </p:txBody>
      </p:sp>
      <p:sp>
        <p:nvSpPr>
          <p:cNvPr id="5" name="Title 1">
            <a:extLst>
              <a:ext uri="{FF2B5EF4-FFF2-40B4-BE49-F238E27FC236}">
                <a16:creationId xmlns:a16="http://schemas.microsoft.com/office/drawing/2014/main" id="{5FB64E8A-A531-4444-8CF1-2F4B1D6FFAB3}"/>
              </a:ext>
            </a:extLst>
          </p:cNvPr>
          <p:cNvSpPr txBox="1">
            <a:spLocks/>
          </p:cNvSpPr>
          <p:nvPr/>
        </p:nvSpPr>
        <p:spPr>
          <a:xfrm>
            <a:off x="0" y="418570"/>
            <a:ext cx="24387175" cy="1222374"/>
          </a:xfrm>
          <a:prstGeom prst="rect">
            <a:avLst/>
          </a:prstGeom>
        </p:spPr>
        <p:txBody>
          <a:bodyPr/>
          <a:lstStyle>
            <a:lvl1pPr algn="ctr" defTabSz="1088639" rtl="0" eaLnBrk="1" latinLnBrk="0" hangingPunct="1">
              <a:spcBef>
                <a:spcPct val="0"/>
              </a:spcBef>
              <a:buNone/>
              <a:defRPr sz="6600" kern="1200" cap="small" baseline="0">
                <a:solidFill>
                  <a:schemeClr val="tx1"/>
                </a:solidFill>
                <a:latin typeface="Roboto Light"/>
                <a:ea typeface="+mj-ea"/>
                <a:cs typeface="Roboto Light"/>
              </a:defRPr>
            </a:lvl1pPr>
          </a:lstStyle>
          <a:p>
            <a:pPr marL="15403"/>
            <a:r>
              <a:rPr lang="en-US" sz="6000" b="1" dirty="0">
                <a:solidFill>
                  <a:srgbClr val="002060"/>
                </a:solidFill>
                <a:latin typeface="Raleway SemiBold" panose="020B0003030101060003"/>
              </a:rPr>
              <a:t>Comprehensive Assessment</a:t>
            </a:r>
          </a:p>
        </p:txBody>
      </p:sp>
      <p:sp>
        <p:nvSpPr>
          <p:cNvPr id="6" name="TextBox 5">
            <a:extLst>
              <a:ext uri="{FF2B5EF4-FFF2-40B4-BE49-F238E27FC236}">
                <a16:creationId xmlns:a16="http://schemas.microsoft.com/office/drawing/2014/main" id="{2ABCDBD0-1A99-4683-A2D8-E904CC0C77D5}"/>
              </a:ext>
            </a:extLst>
          </p:cNvPr>
          <p:cNvSpPr txBox="1"/>
          <p:nvPr/>
        </p:nvSpPr>
        <p:spPr>
          <a:xfrm>
            <a:off x="11505363" y="8842388"/>
            <a:ext cx="11164137" cy="3323987"/>
          </a:xfrm>
          <a:prstGeom prst="rect">
            <a:avLst/>
          </a:prstGeom>
          <a:noFill/>
        </p:spPr>
        <p:txBody>
          <a:bodyPr wrap="square">
            <a:spAutoFit/>
          </a:bodyPr>
          <a:lstStyle/>
          <a:p>
            <a:pPr marL="0" indent="0" algn="ctr">
              <a:spcBef>
                <a:spcPts val="0"/>
              </a:spcBef>
              <a:spcAft>
                <a:spcPts val="1200"/>
              </a:spcAft>
              <a:buNone/>
            </a:pPr>
            <a:r>
              <a:rPr lang="en-US" sz="3600" b="1" dirty="0">
                <a:solidFill>
                  <a:schemeClr val="accent1"/>
                </a:solidFill>
                <a:latin typeface="Century Gothic" panose="020B0502020202020204" pitchFamily="34" charset="0"/>
              </a:rPr>
              <a:t>Make sure all elements are assessed including History of Trauma and </a:t>
            </a:r>
          </a:p>
          <a:p>
            <a:pPr marL="0" indent="0" algn="ctr">
              <a:spcBef>
                <a:spcPts val="0"/>
              </a:spcBef>
              <a:spcAft>
                <a:spcPts val="1200"/>
              </a:spcAft>
              <a:buNone/>
            </a:pPr>
            <a:r>
              <a:rPr lang="en-US" sz="3600" b="1" dirty="0">
                <a:solidFill>
                  <a:schemeClr val="accent1"/>
                </a:solidFill>
                <a:latin typeface="Century Gothic" panose="020B0502020202020204" pitchFamily="34" charset="0"/>
              </a:rPr>
              <a:t>Review of PASSAR</a:t>
            </a:r>
          </a:p>
          <a:p>
            <a:pPr marL="0" indent="0" algn="ctr">
              <a:spcBef>
                <a:spcPts val="0"/>
              </a:spcBef>
              <a:spcAft>
                <a:spcPts val="1200"/>
              </a:spcAft>
              <a:buNone/>
            </a:pPr>
            <a:endParaRPr lang="en-US" sz="3600" b="1" dirty="0">
              <a:solidFill>
                <a:schemeClr val="accent1"/>
              </a:solidFill>
              <a:latin typeface="Century Gothic" panose="020B0502020202020204" pitchFamily="34" charset="0"/>
            </a:endParaRPr>
          </a:p>
          <a:p>
            <a:pPr marL="0" indent="0" algn="ctr">
              <a:spcBef>
                <a:spcPts val="0"/>
              </a:spcBef>
              <a:spcAft>
                <a:spcPts val="1200"/>
              </a:spcAft>
              <a:buNone/>
            </a:pPr>
            <a:r>
              <a:rPr lang="en-US" sz="3600" b="1" dirty="0">
                <a:solidFill>
                  <a:schemeClr val="accent1"/>
                </a:solidFill>
                <a:latin typeface="Century Gothic" panose="020B0502020202020204" pitchFamily="34" charset="0"/>
              </a:rPr>
              <a:t>Not everything has to be assessed by nursing!</a:t>
            </a:r>
          </a:p>
        </p:txBody>
      </p:sp>
    </p:spTree>
    <p:extLst>
      <p:ext uri="{BB962C8B-B14F-4D97-AF65-F5344CB8AC3E}">
        <p14:creationId xmlns:p14="http://schemas.microsoft.com/office/powerpoint/2010/main" val="160145539"/>
      </p:ext>
    </p:extLst>
  </p:cSld>
  <p:clrMapOvr>
    <a:masterClrMapping/>
  </p:clrMapOvr>
</p:sld>
</file>

<file path=ppt/theme/theme1.xml><?xml version="1.0" encoding="utf-8"?>
<a:theme xmlns:a="http://schemas.openxmlformats.org/drawingml/2006/main" name="1_Office Theme">
  <a:themeElements>
    <a:clrScheme name="Investor Light">
      <a:dk1>
        <a:srgbClr val="737572"/>
      </a:dk1>
      <a:lt1>
        <a:sysClr val="window" lastClr="FFFFFF"/>
      </a:lt1>
      <a:dk2>
        <a:srgbClr val="4D6D92"/>
      </a:dk2>
      <a:lt2>
        <a:srgbClr val="FFFFFF"/>
      </a:lt2>
      <a:accent1>
        <a:srgbClr val="4D6D92"/>
      </a:accent1>
      <a:accent2>
        <a:srgbClr val="1BAAAA"/>
      </a:accent2>
      <a:accent3>
        <a:srgbClr val="7CB554"/>
      </a:accent3>
      <a:accent4>
        <a:srgbClr val="F8BF4D"/>
      </a:accent4>
      <a:accent5>
        <a:srgbClr val="F95648"/>
      </a:accent5>
      <a:accent6>
        <a:srgbClr val="C5C5C5"/>
      </a:accent6>
      <a:hlink>
        <a:srgbClr val="F95648"/>
      </a:hlink>
      <a:folHlink>
        <a:srgbClr val="F8BF4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Investor Light">
      <a:dk1>
        <a:srgbClr val="737572"/>
      </a:dk1>
      <a:lt1>
        <a:sysClr val="window" lastClr="FFFFFF"/>
      </a:lt1>
      <a:dk2>
        <a:srgbClr val="4D6D92"/>
      </a:dk2>
      <a:lt2>
        <a:srgbClr val="FFFFFF"/>
      </a:lt2>
      <a:accent1>
        <a:srgbClr val="4D6D92"/>
      </a:accent1>
      <a:accent2>
        <a:srgbClr val="1BAAAA"/>
      </a:accent2>
      <a:accent3>
        <a:srgbClr val="7CB554"/>
      </a:accent3>
      <a:accent4>
        <a:srgbClr val="F8BF4D"/>
      </a:accent4>
      <a:accent5>
        <a:srgbClr val="F95648"/>
      </a:accent5>
      <a:accent6>
        <a:srgbClr val="C5C5C5"/>
      </a:accent6>
      <a:hlink>
        <a:srgbClr val="F95648"/>
      </a:hlink>
      <a:folHlink>
        <a:srgbClr val="F8BF4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Investor Light">
      <a:dk1>
        <a:srgbClr val="737572"/>
      </a:dk1>
      <a:lt1>
        <a:sysClr val="window" lastClr="FFFFFF"/>
      </a:lt1>
      <a:dk2>
        <a:srgbClr val="4D6D92"/>
      </a:dk2>
      <a:lt2>
        <a:srgbClr val="FFFFFF"/>
      </a:lt2>
      <a:accent1>
        <a:srgbClr val="4D6D92"/>
      </a:accent1>
      <a:accent2>
        <a:srgbClr val="1BAAAA"/>
      </a:accent2>
      <a:accent3>
        <a:srgbClr val="7CB554"/>
      </a:accent3>
      <a:accent4>
        <a:srgbClr val="F8BF4D"/>
      </a:accent4>
      <a:accent5>
        <a:srgbClr val="F95648"/>
      </a:accent5>
      <a:accent6>
        <a:srgbClr val="C5C5C5"/>
      </a:accent6>
      <a:hlink>
        <a:srgbClr val="F95648"/>
      </a:hlink>
      <a:folHlink>
        <a:srgbClr val="F8BF4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Investor Light">
      <a:dk1>
        <a:srgbClr val="737572"/>
      </a:dk1>
      <a:lt1>
        <a:sysClr val="window" lastClr="FFFFFF"/>
      </a:lt1>
      <a:dk2>
        <a:srgbClr val="4D6D92"/>
      </a:dk2>
      <a:lt2>
        <a:srgbClr val="FFFFFF"/>
      </a:lt2>
      <a:accent1>
        <a:srgbClr val="4D6D92"/>
      </a:accent1>
      <a:accent2>
        <a:srgbClr val="1BAAAA"/>
      </a:accent2>
      <a:accent3>
        <a:srgbClr val="7CB554"/>
      </a:accent3>
      <a:accent4>
        <a:srgbClr val="F8BF4D"/>
      </a:accent4>
      <a:accent5>
        <a:srgbClr val="F95648"/>
      </a:accent5>
      <a:accent6>
        <a:srgbClr val="C5C5C5"/>
      </a:accent6>
      <a:hlink>
        <a:srgbClr val="F95648"/>
      </a:hlink>
      <a:folHlink>
        <a:srgbClr val="F8BF4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MHA Colors">
      <a:dk1>
        <a:srgbClr val="01426A"/>
      </a:dk1>
      <a:lt1>
        <a:sysClr val="window" lastClr="FFFFFF"/>
      </a:lt1>
      <a:dk2>
        <a:srgbClr val="63666A"/>
      </a:dk2>
      <a:lt2>
        <a:srgbClr val="FFFFFF"/>
      </a:lt2>
      <a:accent1>
        <a:srgbClr val="4F758B"/>
      </a:accent1>
      <a:accent2>
        <a:srgbClr val="9CAF88"/>
      </a:accent2>
      <a:accent3>
        <a:srgbClr val="ED8B00"/>
      </a:accent3>
      <a:accent4>
        <a:srgbClr val="8DB9CA"/>
      </a:accent4>
      <a:accent5>
        <a:srgbClr val="E35205"/>
      </a:accent5>
      <a:accent6>
        <a:srgbClr val="5C7F71"/>
      </a:accent6>
      <a:hlink>
        <a:srgbClr val="E35205"/>
      </a:hlink>
      <a:folHlink>
        <a:srgbClr val="ED8B00"/>
      </a:folHlink>
    </a:clrScheme>
    <a:fontScheme name="MHA Fonts">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25220</TotalTime>
  <Words>3041</Words>
  <Application>Microsoft Office PowerPoint</Application>
  <PresentationFormat>Custom</PresentationFormat>
  <Paragraphs>384</Paragraphs>
  <Slides>22</Slides>
  <Notes>4</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22</vt:i4>
      </vt:variant>
    </vt:vector>
  </HeadingPairs>
  <TitlesOfParts>
    <vt:vector size="39" baseType="lpstr">
      <vt:lpstr>Arial</vt:lpstr>
      <vt:lpstr>Avenir Next LT Pro</vt:lpstr>
      <vt:lpstr>Avenir Next LT Pro Light</vt:lpstr>
      <vt:lpstr>Bahnschrift Light Condensed</vt:lpstr>
      <vt:lpstr>Calibri</vt:lpstr>
      <vt:lpstr>Century Gothic</vt:lpstr>
      <vt:lpstr>Raleway SemiBold</vt:lpstr>
      <vt:lpstr>Roboto Light</vt:lpstr>
      <vt:lpstr>Roboto Regular</vt:lpstr>
      <vt:lpstr>Symbol</vt:lpstr>
      <vt:lpstr>Times New Roman</vt:lpstr>
      <vt:lpstr>Wingdings</vt:lpstr>
      <vt:lpstr>1_Office Theme</vt:lpstr>
      <vt:lpstr>2_Office Theme</vt:lpstr>
      <vt:lpstr>3_Office Theme</vt:lpstr>
      <vt:lpstr>4_Office Theme</vt:lpstr>
      <vt:lpstr>Office Theme</vt:lpstr>
      <vt:lpstr>PowerPoint Presentation</vt:lpstr>
      <vt:lpstr>PowerPoint Presentation</vt:lpstr>
      <vt:lpstr>Virtual Roll Call</vt:lpstr>
      <vt:lpstr>Choice of Post-Acute Providers</vt:lpstr>
      <vt:lpstr>Choice of Post-Acute Providers</vt:lpstr>
      <vt:lpstr>Choice of Post-Acute Providers</vt:lpstr>
      <vt:lpstr>Choice of Post-Acute Providers</vt:lpstr>
      <vt:lpstr>Multi-Disciplinary Plan of Care October,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Communication Tools</vt:lpstr>
      <vt:lpstr>Next Up</vt:lpstr>
      <vt:lpstr>Contact</vt:lpstr>
    </vt:vector>
  </TitlesOfParts>
  <Company>Louis Twelve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 Twelve</dc:creator>
  <cp:lastModifiedBy>Jennifer Wagner</cp:lastModifiedBy>
  <cp:revision>2118</cp:revision>
  <cp:lastPrinted>2021-09-30T23:34:08Z</cp:lastPrinted>
  <dcterms:created xsi:type="dcterms:W3CDTF">2015-03-16T21:05:54Z</dcterms:created>
  <dcterms:modified xsi:type="dcterms:W3CDTF">2021-10-13T19:44:08Z</dcterms:modified>
</cp:coreProperties>
</file>